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8"/>
  </p:notesMasterIdLst>
  <p:handoutMasterIdLst>
    <p:handoutMasterId r:id="rId29"/>
  </p:handoutMasterIdLst>
  <p:sldIdLst>
    <p:sldId id="360" r:id="rId5"/>
    <p:sldId id="378" r:id="rId6"/>
    <p:sldId id="265" r:id="rId7"/>
    <p:sldId id="326" r:id="rId8"/>
    <p:sldId id="261" r:id="rId9"/>
    <p:sldId id="361" r:id="rId10"/>
    <p:sldId id="363" r:id="rId11"/>
    <p:sldId id="356" r:id="rId12"/>
    <p:sldId id="364" r:id="rId13"/>
    <p:sldId id="365" r:id="rId14"/>
    <p:sldId id="366" r:id="rId15"/>
    <p:sldId id="367" r:id="rId16"/>
    <p:sldId id="368" r:id="rId17"/>
    <p:sldId id="369" r:id="rId18"/>
    <p:sldId id="371" r:id="rId19"/>
    <p:sldId id="370" r:id="rId20"/>
    <p:sldId id="372" r:id="rId21"/>
    <p:sldId id="373" r:id="rId22"/>
    <p:sldId id="374" r:id="rId23"/>
    <p:sldId id="375" r:id="rId24"/>
    <p:sldId id="376" r:id="rId25"/>
    <p:sldId id="377" r:id="rId26"/>
    <p:sldId id="32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517DE7-D0A9-43AF-A9C0-509A5DBF08CD}" v="506" dt="2023-05-18T14:05:34.068"/>
    <p1510:client id="{3141C26F-3C87-457A-B4B6-80EA3A560278}" v="982" dt="2023-05-18T12:52:13.004"/>
    <p1510:client id="{A49A798E-A005-4417-A8EB-C0D1A3FF8373}" v="24" dt="2023-05-18T14:10:06.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725" autoAdjust="0"/>
  </p:normalViewPr>
  <p:slideViewPr>
    <p:cSldViewPr snapToGrid="0" showGuides="1">
      <p:cViewPr>
        <p:scale>
          <a:sx n="100" d="100"/>
          <a:sy n="100" d="100"/>
        </p:scale>
        <p:origin x="682" y="600"/>
      </p:cViewPr>
      <p:guideLst>
        <p:guide orient="horz" pos="2160"/>
        <p:guide pos="3840"/>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ika wani" userId="6eb4fe30b243c7c6" providerId="Windows Live" clId="Web-{1E517DE7-D0A9-43AF-A9C0-509A5DBF08CD}"/>
    <pc:docChg chg="addSld delSld modSld sldOrd">
      <pc:chgData name="sharika wani" userId="6eb4fe30b243c7c6" providerId="Windows Live" clId="Web-{1E517DE7-D0A9-43AF-A9C0-509A5DBF08CD}" dt="2023-05-18T14:05:34.068" v="503"/>
      <pc:docMkLst>
        <pc:docMk/>
      </pc:docMkLst>
      <pc:sldChg chg="addSp delSp modSp">
        <pc:chgData name="sharika wani" userId="6eb4fe30b243c7c6" providerId="Windows Live" clId="Web-{1E517DE7-D0A9-43AF-A9C0-509A5DBF08CD}" dt="2023-05-18T14:05:34.068" v="503"/>
        <pc:sldMkLst>
          <pc:docMk/>
          <pc:sldMk cId="2382130069" sldId="321"/>
        </pc:sldMkLst>
        <pc:spChg chg="del">
          <ac:chgData name="sharika wani" userId="6eb4fe30b243c7c6" providerId="Windows Live" clId="Web-{1E517DE7-D0A9-43AF-A9C0-509A5DBF08CD}" dt="2023-05-18T14:03:40.251" v="495"/>
          <ac:spMkLst>
            <pc:docMk/>
            <pc:sldMk cId="2382130069" sldId="321"/>
            <ac:spMk id="3" creationId="{CE24BAAE-F3C2-4167-8E55-3D4A3B8F9FD0}"/>
          </ac:spMkLst>
        </pc:spChg>
        <pc:spChg chg="del">
          <ac:chgData name="sharika wani" userId="6eb4fe30b243c7c6" providerId="Windows Live" clId="Web-{1E517DE7-D0A9-43AF-A9C0-509A5DBF08CD}" dt="2023-05-18T14:05:30.161" v="502"/>
          <ac:spMkLst>
            <pc:docMk/>
            <pc:sldMk cId="2382130069" sldId="321"/>
            <ac:spMk id="5" creationId="{2229815B-0184-4E8F-B571-C492B9071EE4}"/>
          </ac:spMkLst>
        </pc:spChg>
        <pc:spChg chg="add del mod">
          <ac:chgData name="sharika wani" userId="6eb4fe30b243c7c6" providerId="Windows Live" clId="Web-{1E517DE7-D0A9-43AF-A9C0-509A5DBF08CD}" dt="2023-05-18T14:05:34.068" v="503"/>
          <ac:spMkLst>
            <pc:docMk/>
            <pc:sldMk cId="2382130069" sldId="321"/>
            <ac:spMk id="6" creationId="{33676E79-1C14-82C7-9CE2-3C1D68E6E5C3}"/>
          </ac:spMkLst>
        </pc:spChg>
        <pc:spChg chg="add mod">
          <ac:chgData name="sharika wani" userId="6eb4fe30b243c7c6" providerId="Windows Live" clId="Web-{1E517DE7-D0A9-43AF-A9C0-509A5DBF08CD}" dt="2023-05-18T14:05:07.160" v="499"/>
          <ac:spMkLst>
            <pc:docMk/>
            <pc:sldMk cId="2382130069" sldId="321"/>
            <ac:spMk id="7" creationId="{D710DC65-C437-947B-823E-EFC114FC1943}"/>
          </ac:spMkLst>
        </pc:spChg>
        <pc:picChg chg="mod">
          <ac:chgData name="sharika wani" userId="6eb4fe30b243c7c6" providerId="Windows Live" clId="Web-{1E517DE7-D0A9-43AF-A9C0-509A5DBF08CD}" dt="2023-05-18T14:05:16.286" v="501" actId="14100"/>
          <ac:picMkLst>
            <pc:docMk/>
            <pc:sldMk cId="2382130069" sldId="321"/>
            <ac:picMk id="16" creationId="{A691FEAE-FE9B-4F51-8E02-402437FA3BBA}"/>
          </ac:picMkLst>
        </pc:picChg>
      </pc:sldChg>
      <pc:sldChg chg="addSp delSp modSp mod ord setBg modClrScheme chgLayout">
        <pc:chgData name="sharika wani" userId="6eb4fe30b243c7c6" providerId="Windows Live" clId="Web-{1E517DE7-D0A9-43AF-A9C0-509A5DBF08CD}" dt="2023-05-18T13:58:10.115" v="491" actId="20577"/>
        <pc:sldMkLst>
          <pc:docMk/>
          <pc:sldMk cId="1486542153" sldId="346"/>
        </pc:sldMkLst>
        <pc:spChg chg="mod ord">
          <ac:chgData name="sharika wani" userId="6eb4fe30b243c7c6" providerId="Windows Live" clId="Web-{1E517DE7-D0A9-43AF-A9C0-509A5DBF08CD}" dt="2023-05-18T13:56:33.784" v="454"/>
          <ac:spMkLst>
            <pc:docMk/>
            <pc:sldMk cId="1486542153" sldId="346"/>
            <ac:spMk id="2" creationId="{66803CCA-72B1-4C4E-AAE4-31904B0660E9}"/>
          </ac:spMkLst>
        </pc:spChg>
        <pc:spChg chg="add del mod">
          <ac:chgData name="sharika wani" userId="6eb4fe30b243c7c6" providerId="Windows Live" clId="Web-{1E517DE7-D0A9-43AF-A9C0-509A5DBF08CD}" dt="2023-05-18T13:08:35.640" v="42"/>
          <ac:spMkLst>
            <pc:docMk/>
            <pc:sldMk cId="1486542153" sldId="346"/>
            <ac:spMk id="4" creationId="{0D6B0C28-379A-C172-7353-42D299E9189A}"/>
          </ac:spMkLst>
        </pc:spChg>
        <pc:spChg chg="add del mod">
          <ac:chgData name="sharika wani" userId="6eb4fe30b243c7c6" providerId="Windows Live" clId="Web-{1E517DE7-D0A9-43AF-A9C0-509A5DBF08CD}" dt="2023-05-18T13:09:25.220" v="59"/>
          <ac:spMkLst>
            <pc:docMk/>
            <pc:sldMk cId="1486542153" sldId="346"/>
            <ac:spMk id="7" creationId="{EC9BBF6F-27B0-39A4-B4EE-977ADA48A3C4}"/>
          </ac:spMkLst>
        </pc:spChg>
        <pc:spChg chg="add del mod">
          <ac:chgData name="sharika wani" userId="6eb4fe30b243c7c6" providerId="Windows Live" clId="Web-{1E517DE7-D0A9-43AF-A9C0-509A5DBF08CD}" dt="2023-05-18T13:13:03.227" v="66"/>
          <ac:spMkLst>
            <pc:docMk/>
            <pc:sldMk cId="1486542153" sldId="346"/>
            <ac:spMk id="9" creationId="{FA9B07EA-6EF8-351A-F0BA-A9CB538C5EC4}"/>
          </ac:spMkLst>
        </pc:spChg>
        <pc:spChg chg="add del mod">
          <ac:chgData name="sharika wani" userId="6eb4fe30b243c7c6" providerId="Windows Live" clId="Web-{1E517DE7-D0A9-43AF-A9C0-509A5DBF08CD}" dt="2023-05-18T13:13:49.276" v="68"/>
          <ac:spMkLst>
            <pc:docMk/>
            <pc:sldMk cId="1486542153" sldId="346"/>
            <ac:spMk id="12" creationId="{DD85E434-37C0-273C-50E6-F4120534FEA8}"/>
          </ac:spMkLst>
        </pc:spChg>
        <pc:spChg chg="mod ord">
          <ac:chgData name="sharika wani" userId="6eb4fe30b243c7c6" providerId="Windows Live" clId="Web-{1E517DE7-D0A9-43AF-A9C0-509A5DBF08CD}" dt="2023-05-18T13:58:10.115" v="491" actId="20577"/>
          <ac:spMkLst>
            <pc:docMk/>
            <pc:sldMk cId="1486542153" sldId="346"/>
            <ac:spMk id="14" creationId="{8E84C1D2-8D92-4789-9AF0-C181FFF1F881}"/>
          </ac:spMkLst>
        </pc:spChg>
        <pc:spChg chg="del mod ord">
          <ac:chgData name="sharika wani" userId="6eb4fe30b243c7c6" providerId="Windows Live" clId="Web-{1E517DE7-D0A9-43AF-A9C0-509A5DBF08CD}" dt="2023-05-18T13:56:49.206" v="462"/>
          <ac:spMkLst>
            <pc:docMk/>
            <pc:sldMk cId="1486542153" sldId="346"/>
            <ac:spMk id="15" creationId="{98AA0833-1090-4FCD-8B8A-D422500C1DF6}"/>
          </ac:spMkLst>
        </pc:spChg>
        <pc:spChg chg="del">
          <ac:chgData name="sharika wani" userId="6eb4fe30b243c7c6" providerId="Windows Live" clId="Web-{1E517DE7-D0A9-43AF-A9C0-509A5DBF08CD}" dt="2023-05-18T13:09:14.517" v="58"/>
          <ac:spMkLst>
            <pc:docMk/>
            <pc:sldMk cId="1486542153" sldId="346"/>
            <ac:spMk id="16" creationId="{AD783F58-C721-41A7-BB74-7C5DEC45206B}"/>
          </ac:spMkLst>
        </pc:spChg>
        <pc:spChg chg="del mod">
          <ac:chgData name="sharika wani" userId="6eb4fe30b243c7c6" providerId="Windows Live" clId="Web-{1E517DE7-D0A9-43AF-A9C0-509A5DBF08CD}" dt="2023-05-18T13:14:16.277" v="76"/>
          <ac:spMkLst>
            <pc:docMk/>
            <pc:sldMk cId="1486542153" sldId="346"/>
            <ac:spMk id="17" creationId="{D898AE35-7915-4858-BD0A-DCEED312E0EA}"/>
          </ac:spMkLst>
        </pc:spChg>
        <pc:spChg chg="add del mod">
          <ac:chgData name="sharika wani" userId="6eb4fe30b243c7c6" providerId="Windows Live" clId="Web-{1E517DE7-D0A9-43AF-A9C0-509A5DBF08CD}" dt="2023-05-18T13:14:23.527" v="77"/>
          <ac:spMkLst>
            <pc:docMk/>
            <pc:sldMk cId="1486542153" sldId="346"/>
            <ac:spMk id="19" creationId="{2F7E4BAE-942C-C105-3A47-4ECE724819C1}"/>
          </ac:spMkLst>
        </pc:spChg>
        <pc:spChg chg="add del mod">
          <ac:chgData name="sharika wani" userId="6eb4fe30b243c7c6" providerId="Windows Live" clId="Web-{1E517DE7-D0A9-43AF-A9C0-509A5DBF08CD}" dt="2023-05-18T13:15:07.232" v="89"/>
          <ac:spMkLst>
            <pc:docMk/>
            <pc:sldMk cId="1486542153" sldId="346"/>
            <ac:spMk id="21" creationId="{58F71020-FA0E-5D25-F935-AA946E00BDA8}"/>
          </ac:spMkLst>
        </pc:spChg>
        <pc:spChg chg="add del mod">
          <ac:chgData name="sharika wani" userId="6eb4fe30b243c7c6" providerId="Windows Live" clId="Web-{1E517DE7-D0A9-43AF-A9C0-509A5DBF08CD}" dt="2023-05-18T13:15:37.717" v="91"/>
          <ac:spMkLst>
            <pc:docMk/>
            <pc:sldMk cId="1486542153" sldId="346"/>
            <ac:spMk id="23" creationId="{867875C7-F638-E37C-6D68-52243D7D07D4}"/>
          </ac:spMkLst>
        </pc:spChg>
        <pc:spChg chg="add del mod">
          <ac:chgData name="sharika wani" userId="6eb4fe30b243c7c6" providerId="Windows Live" clId="Web-{1E517DE7-D0A9-43AF-A9C0-509A5DBF08CD}" dt="2023-05-18T13:15:51.405" v="93"/>
          <ac:spMkLst>
            <pc:docMk/>
            <pc:sldMk cId="1486542153" sldId="346"/>
            <ac:spMk id="25" creationId="{256AAA77-BC06-38EF-9D7B-6B8773BDE04C}"/>
          </ac:spMkLst>
        </pc:spChg>
        <pc:spChg chg="add del mod ord">
          <ac:chgData name="sharika wani" userId="6eb4fe30b243c7c6" providerId="Windows Live" clId="Web-{1E517DE7-D0A9-43AF-A9C0-509A5DBF08CD}" dt="2023-05-18T13:19:42.882" v="96"/>
          <ac:spMkLst>
            <pc:docMk/>
            <pc:sldMk cId="1486542153" sldId="346"/>
            <ac:spMk id="26" creationId="{0B1C7A5E-162F-067A-B295-A65311314377}"/>
          </ac:spMkLst>
        </pc:spChg>
        <pc:spChg chg="mod ord">
          <ac:chgData name="sharika wani" userId="6eb4fe30b243c7c6" providerId="Windows Live" clId="Web-{1E517DE7-D0A9-43AF-A9C0-509A5DBF08CD}" dt="2023-05-18T13:56:33.784" v="454"/>
          <ac:spMkLst>
            <pc:docMk/>
            <pc:sldMk cId="1486542153" sldId="346"/>
            <ac:spMk id="27" creationId="{4DC2194E-39EA-41E8-9D2C-6B4E81B4E2F8}"/>
          </ac:spMkLst>
        </pc:spChg>
        <pc:spChg chg="del">
          <ac:chgData name="sharika wani" userId="6eb4fe30b243c7c6" providerId="Windows Live" clId="Web-{1E517DE7-D0A9-43AF-A9C0-509A5DBF08CD}" dt="2023-05-18T13:09:50.612" v="63"/>
          <ac:spMkLst>
            <pc:docMk/>
            <pc:sldMk cId="1486542153" sldId="346"/>
            <ac:spMk id="28" creationId="{9FAD855D-1D6E-47EE-A75B-73AFC5DE33EA}"/>
          </ac:spMkLst>
        </pc:spChg>
        <pc:spChg chg="mod ord">
          <ac:chgData name="sharika wani" userId="6eb4fe30b243c7c6" providerId="Windows Live" clId="Web-{1E517DE7-D0A9-43AF-A9C0-509A5DBF08CD}" dt="2023-05-18T13:56:33.784" v="454"/>
          <ac:spMkLst>
            <pc:docMk/>
            <pc:sldMk cId="1486542153" sldId="346"/>
            <ac:spMk id="29" creationId="{7E458D6B-0F73-4B5F-BB66-7596B653B4DE}"/>
          </ac:spMkLst>
        </pc:spChg>
        <pc:spChg chg="add del mod ord">
          <ac:chgData name="sharika wani" userId="6eb4fe30b243c7c6" providerId="Windows Live" clId="Web-{1E517DE7-D0A9-43AF-A9C0-509A5DBF08CD}" dt="2023-05-18T13:19:42.882" v="96"/>
          <ac:spMkLst>
            <pc:docMk/>
            <pc:sldMk cId="1486542153" sldId="346"/>
            <ac:spMk id="30" creationId="{34276A33-67A2-CBFD-7D59-A09E08324952}"/>
          </ac:spMkLst>
        </pc:spChg>
        <pc:spChg chg="del mod ord">
          <ac:chgData name="sharika wani" userId="6eb4fe30b243c7c6" providerId="Windows Live" clId="Web-{1E517DE7-D0A9-43AF-A9C0-509A5DBF08CD}" dt="2023-05-18T13:53:55.122" v="428"/>
          <ac:spMkLst>
            <pc:docMk/>
            <pc:sldMk cId="1486542153" sldId="346"/>
            <ac:spMk id="32" creationId="{96D4DDE7-9B42-44D2-8D23-B2A7701D620C}"/>
          </ac:spMkLst>
        </pc:spChg>
        <pc:spChg chg="add del mod ord">
          <ac:chgData name="sharika wani" userId="6eb4fe30b243c7c6" providerId="Windows Live" clId="Web-{1E517DE7-D0A9-43AF-A9C0-509A5DBF08CD}" dt="2023-05-18T13:19:42.882" v="96"/>
          <ac:spMkLst>
            <pc:docMk/>
            <pc:sldMk cId="1486542153" sldId="346"/>
            <ac:spMk id="34" creationId="{313A3D4D-F20A-6339-86E2-4A1DDFDD8A5F}"/>
          </ac:spMkLst>
        </pc:spChg>
        <pc:spChg chg="del">
          <ac:chgData name="sharika wani" userId="6eb4fe30b243c7c6" providerId="Windows Live" clId="Web-{1E517DE7-D0A9-43AF-A9C0-509A5DBF08CD}" dt="2023-05-18T13:15:41.717" v="92"/>
          <ac:spMkLst>
            <pc:docMk/>
            <pc:sldMk cId="1486542153" sldId="346"/>
            <ac:spMk id="36" creationId="{16E8E3E4-84FD-4C61-9691-11F01E8857B6}"/>
          </ac:spMkLst>
        </pc:spChg>
        <pc:spChg chg="add del mod ord">
          <ac:chgData name="sharika wani" userId="6eb4fe30b243c7c6" providerId="Windows Live" clId="Web-{1E517DE7-D0A9-43AF-A9C0-509A5DBF08CD}" dt="2023-05-18T13:19:42.882" v="96"/>
          <ac:spMkLst>
            <pc:docMk/>
            <pc:sldMk cId="1486542153" sldId="346"/>
            <ac:spMk id="38" creationId="{4260944A-8CB8-C812-6DC9-69A5D3D1F50D}"/>
          </ac:spMkLst>
        </pc:spChg>
        <pc:spChg chg="del">
          <ac:chgData name="sharika wani" userId="6eb4fe30b243c7c6" providerId="Windows Live" clId="Web-{1E517DE7-D0A9-43AF-A9C0-509A5DBF08CD}" dt="2023-05-18T13:15:34.295" v="90"/>
          <ac:spMkLst>
            <pc:docMk/>
            <pc:sldMk cId="1486542153" sldId="346"/>
            <ac:spMk id="39" creationId="{CC12FCB9-2CF8-4D2E-893E-D28C665C26CF}"/>
          </ac:spMkLst>
        </pc:spChg>
        <pc:spChg chg="add del mod ord">
          <ac:chgData name="sharika wani" userId="6eb4fe30b243c7c6" providerId="Windows Live" clId="Web-{1E517DE7-D0A9-43AF-A9C0-509A5DBF08CD}" dt="2023-05-18T13:19:42.882" v="96"/>
          <ac:spMkLst>
            <pc:docMk/>
            <pc:sldMk cId="1486542153" sldId="346"/>
            <ac:spMk id="40" creationId="{C67B8895-BF96-230D-890B-41F7E6736024}"/>
          </ac:spMkLst>
        </pc:spChg>
        <pc:spChg chg="add del mod">
          <ac:chgData name="sharika wani" userId="6eb4fe30b243c7c6" providerId="Windows Live" clId="Web-{1E517DE7-D0A9-43AF-A9C0-509A5DBF08CD}" dt="2023-05-18T13:54:00.451" v="429"/>
          <ac:spMkLst>
            <pc:docMk/>
            <pc:sldMk cId="1486542153" sldId="346"/>
            <ac:spMk id="42" creationId="{556783FE-2E78-05B6-17AD-4AFA67A9D873}"/>
          </ac:spMkLst>
        </pc:spChg>
        <pc:picChg chg="add mod ord">
          <ac:chgData name="sharika wani" userId="6eb4fe30b243c7c6" providerId="Windows Live" clId="Web-{1E517DE7-D0A9-43AF-A9C0-509A5DBF08CD}" dt="2023-05-18T13:56:33.784" v="454"/>
          <ac:picMkLst>
            <pc:docMk/>
            <pc:sldMk cId="1486542153" sldId="346"/>
            <ac:picMk id="5" creationId="{0D8FCE94-2A95-EB05-E4F1-7BDF04CFBE81}"/>
          </ac:picMkLst>
        </pc:picChg>
        <pc:picChg chg="add del mod ord">
          <ac:chgData name="sharika wani" userId="6eb4fe30b243c7c6" providerId="Windows Live" clId="Web-{1E517DE7-D0A9-43AF-A9C0-509A5DBF08CD}" dt="2023-05-18T13:13:08.868" v="67"/>
          <ac:picMkLst>
            <pc:docMk/>
            <pc:sldMk cId="1486542153" sldId="346"/>
            <ac:picMk id="10" creationId="{C0068FA3-A051-B7BD-250D-CA9271BA81A7}"/>
          </ac:picMkLst>
        </pc:picChg>
        <pc:picChg chg="add mod ord">
          <ac:chgData name="sharika wani" userId="6eb4fe30b243c7c6" providerId="Windows Live" clId="Web-{1E517DE7-D0A9-43AF-A9C0-509A5DBF08CD}" dt="2023-05-18T13:56:33.784" v="454"/>
          <ac:picMkLst>
            <pc:docMk/>
            <pc:sldMk cId="1486542153" sldId="346"/>
            <ac:picMk id="13" creationId="{4CC6BD44-597A-C632-E52F-C1B60642EC83}"/>
          </ac:picMkLst>
        </pc:picChg>
        <pc:picChg chg="del mod modCrop">
          <ac:chgData name="sharika wani" userId="6eb4fe30b243c7c6" providerId="Windows Live" clId="Web-{1E517DE7-D0A9-43AF-A9C0-509A5DBF08CD}" dt="2023-05-18T13:07:36.654" v="41"/>
          <ac:picMkLst>
            <pc:docMk/>
            <pc:sldMk cId="1486542153" sldId="346"/>
            <ac:picMk id="31" creationId="{C4F26D9A-5829-4A3C-ACF5-94394027875E}"/>
          </ac:picMkLst>
        </pc:picChg>
        <pc:picChg chg="del">
          <ac:chgData name="sharika wani" userId="6eb4fe30b243c7c6" providerId="Windows Live" clId="Web-{1E517DE7-D0A9-43AF-A9C0-509A5DBF08CD}" dt="2023-05-18T13:12:52.415" v="65"/>
          <ac:picMkLst>
            <pc:docMk/>
            <pc:sldMk cId="1486542153" sldId="346"/>
            <ac:picMk id="33" creationId="{0E434452-0828-4335-9010-84D1A9E95244}"/>
          </ac:picMkLst>
        </pc:picChg>
        <pc:picChg chg="mod ord">
          <ac:chgData name="sharika wani" userId="6eb4fe30b243c7c6" providerId="Windows Live" clId="Web-{1E517DE7-D0A9-43AF-A9C0-509A5DBF08CD}" dt="2023-05-18T13:56:33.784" v="454"/>
          <ac:picMkLst>
            <pc:docMk/>
            <pc:sldMk cId="1486542153" sldId="346"/>
            <ac:picMk id="35" creationId="{6B66B3F5-48A2-4B43-80B1-E7688C5A5123}"/>
          </ac:picMkLst>
        </pc:picChg>
        <pc:picChg chg="del">
          <ac:chgData name="sharika wani" userId="6eb4fe30b243c7c6" providerId="Windows Live" clId="Web-{1E517DE7-D0A9-43AF-A9C0-509A5DBF08CD}" dt="2023-05-18T13:15:02.544" v="88"/>
          <ac:picMkLst>
            <pc:docMk/>
            <pc:sldMk cId="1486542153" sldId="346"/>
            <ac:picMk id="37" creationId="{6B201E7E-B2D2-48FF-BBBF-24B735B18965}"/>
          </ac:picMkLst>
        </pc:picChg>
        <pc:picChg chg="add del mod">
          <ac:chgData name="sharika wani" userId="6eb4fe30b243c7c6" providerId="Windows Live" clId="Web-{1E517DE7-D0A9-43AF-A9C0-509A5DBF08CD}" dt="2023-05-18T13:55:08.047" v="445"/>
          <ac:picMkLst>
            <pc:docMk/>
            <pc:sldMk cId="1486542153" sldId="346"/>
            <ac:picMk id="43" creationId="{ADC02E84-58FC-1381-A5C5-DEC1D931D7F3}"/>
          </ac:picMkLst>
        </pc:picChg>
      </pc:sldChg>
      <pc:sldChg chg="del">
        <pc:chgData name="sharika wani" userId="6eb4fe30b243c7c6" providerId="Windows Live" clId="Web-{1E517DE7-D0A9-43AF-A9C0-509A5DBF08CD}" dt="2023-05-18T14:03:23.923" v="493"/>
        <pc:sldMkLst>
          <pc:docMk/>
          <pc:sldMk cId="2315519638" sldId="348"/>
        </pc:sldMkLst>
      </pc:sldChg>
      <pc:sldChg chg="del">
        <pc:chgData name="sharika wani" userId="6eb4fe30b243c7c6" providerId="Windows Live" clId="Web-{1E517DE7-D0A9-43AF-A9C0-509A5DBF08CD}" dt="2023-05-18T13:30:54.998" v="223"/>
        <pc:sldMkLst>
          <pc:docMk/>
          <pc:sldMk cId="290544734" sldId="350"/>
        </pc:sldMkLst>
      </pc:sldChg>
      <pc:sldChg chg="del">
        <pc:chgData name="sharika wani" userId="6eb4fe30b243c7c6" providerId="Windows Live" clId="Web-{1E517DE7-D0A9-43AF-A9C0-509A5DBF08CD}" dt="2023-05-18T14:03:28.595" v="494"/>
        <pc:sldMkLst>
          <pc:docMk/>
          <pc:sldMk cId="3148179160" sldId="351"/>
        </pc:sldMkLst>
      </pc:sldChg>
      <pc:sldChg chg="del">
        <pc:chgData name="sharika wani" userId="6eb4fe30b243c7c6" providerId="Windows Live" clId="Web-{1E517DE7-D0A9-43AF-A9C0-509A5DBF08CD}" dt="2023-05-18T14:03:19.907" v="492"/>
        <pc:sldMkLst>
          <pc:docMk/>
          <pc:sldMk cId="2242693602" sldId="353"/>
        </pc:sldMkLst>
      </pc:sldChg>
      <pc:sldChg chg="addSp delSp modSp del">
        <pc:chgData name="sharika wani" userId="6eb4fe30b243c7c6" providerId="Windows Live" clId="Web-{1E517DE7-D0A9-43AF-A9C0-509A5DBF08CD}" dt="2023-05-18T13:01:18.204" v="15"/>
        <pc:sldMkLst>
          <pc:docMk/>
          <pc:sldMk cId="1050085291" sldId="357"/>
        </pc:sldMkLst>
        <pc:spChg chg="add del mod">
          <ac:chgData name="sharika wani" userId="6eb4fe30b243c7c6" providerId="Windows Live" clId="Web-{1E517DE7-D0A9-43AF-A9C0-509A5DBF08CD}" dt="2023-05-18T13:00:22.233" v="8"/>
          <ac:spMkLst>
            <pc:docMk/>
            <pc:sldMk cId="1050085291" sldId="357"/>
            <ac:spMk id="3" creationId="{BB310992-CEC4-6681-6BD0-06BF0D3EF988}"/>
          </ac:spMkLst>
        </pc:spChg>
        <pc:spChg chg="add del mod">
          <ac:chgData name="sharika wani" userId="6eb4fe30b243c7c6" providerId="Windows Live" clId="Web-{1E517DE7-D0A9-43AF-A9C0-509A5DBF08CD}" dt="2023-05-18T13:00:22.233" v="7"/>
          <ac:spMkLst>
            <pc:docMk/>
            <pc:sldMk cId="1050085291" sldId="357"/>
            <ac:spMk id="5" creationId="{79A8E833-2C31-6BA2-CBE7-98A726EB1671}"/>
          </ac:spMkLst>
        </pc:spChg>
        <pc:spChg chg="add del">
          <ac:chgData name="sharika wani" userId="6eb4fe30b243c7c6" providerId="Windows Live" clId="Web-{1E517DE7-D0A9-43AF-A9C0-509A5DBF08CD}" dt="2023-05-18T13:00:22.233" v="9"/>
          <ac:spMkLst>
            <pc:docMk/>
            <pc:sldMk cId="1050085291" sldId="357"/>
            <ac:spMk id="6" creationId="{43C2401C-2C89-406F-BCBF-51446162CF06}"/>
          </ac:spMkLst>
        </pc:spChg>
        <pc:spChg chg="add del mod">
          <ac:chgData name="sharika wani" userId="6eb4fe30b243c7c6" providerId="Windows Live" clId="Web-{1E517DE7-D0A9-43AF-A9C0-509A5DBF08CD}" dt="2023-05-18T13:00:22.233" v="6"/>
          <ac:spMkLst>
            <pc:docMk/>
            <pc:sldMk cId="1050085291" sldId="357"/>
            <ac:spMk id="8" creationId="{E1FDA4EC-8779-A2FC-6794-CB565BBD5C41}"/>
          </ac:spMkLst>
        </pc:spChg>
        <pc:spChg chg="add del">
          <ac:chgData name="sharika wani" userId="6eb4fe30b243c7c6" providerId="Windows Live" clId="Web-{1E517DE7-D0A9-43AF-A9C0-509A5DBF08CD}" dt="2023-05-18T13:00:22.233" v="10"/>
          <ac:spMkLst>
            <pc:docMk/>
            <pc:sldMk cId="1050085291" sldId="357"/>
            <ac:spMk id="45" creationId="{730E543D-2A60-4460-8F1A-5EEDD4210320}"/>
          </ac:spMkLst>
        </pc:spChg>
        <pc:spChg chg="add del">
          <ac:chgData name="sharika wani" userId="6eb4fe30b243c7c6" providerId="Windows Live" clId="Web-{1E517DE7-D0A9-43AF-A9C0-509A5DBF08CD}" dt="2023-05-18T13:00:22.233" v="8"/>
          <ac:spMkLst>
            <pc:docMk/>
            <pc:sldMk cId="1050085291" sldId="357"/>
            <ac:spMk id="54" creationId="{412630A7-6D94-475F-ADBF-F4E0818C5585}"/>
          </ac:spMkLst>
        </pc:spChg>
        <pc:spChg chg="add del mod">
          <ac:chgData name="sharika wani" userId="6eb4fe30b243c7c6" providerId="Windows Live" clId="Web-{1E517DE7-D0A9-43AF-A9C0-509A5DBF08CD}" dt="2023-05-18T13:00:51.437" v="14" actId="20577"/>
          <ac:spMkLst>
            <pc:docMk/>
            <pc:sldMk cId="1050085291" sldId="357"/>
            <ac:spMk id="63" creationId="{9F278136-1732-4E41-8B33-CE377A68B022}"/>
          </ac:spMkLst>
        </pc:spChg>
        <pc:spChg chg="add del">
          <ac:chgData name="sharika wani" userId="6eb4fe30b243c7c6" providerId="Windows Live" clId="Web-{1E517DE7-D0A9-43AF-A9C0-509A5DBF08CD}" dt="2023-05-18T13:00:22.233" v="11"/>
          <ac:spMkLst>
            <pc:docMk/>
            <pc:sldMk cId="1050085291" sldId="357"/>
            <ac:spMk id="86" creationId="{3BDE575A-F63B-4C74-9797-1CA462CFEA06}"/>
          </ac:spMkLst>
        </pc:spChg>
        <pc:picChg chg="add del">
          <ac:chgData name="sharika wani" userId="6eb4fe30b243c7c6" providerId="Windows Live" clId="Web-{1E517DE7-D0A9-43AF-A9C0-509A5DBF08CD}" dt="2023-05-18T13:00:22.233" v="6"/>
          <ac:picMkLst>
            <pc:docMk/>
            <pc:sldMk cId="1050085291" sldId="357"/>
            <ac:picMk id="9" creationId="{9D65E70B-E8A9-48A3-919D-4859EBE8776D}"/>
          </ac:picMkLst>
        </pc:picChg>
      </pc:sldChg>
      <pc:sldChg chg="modSp">
        <pc:chgData name="sharika wani" userId="6eb4fe30b243c7c6" providerId="Windows Live" clId="Web-{1E517DE7-D0A9-43AF-A9C0-509A5DBF08CD}" dt="2023-05-18T13:02:54.988" v="20" actId="1076"/>
        <pc:sldMkLst>
          <pc:docMk/>
          <pc:sldMk cId="1266560970" sldId="367"/>
        </pc:sldMkLst>
        <pc:picChg chg="mod">
          <ac:chgData name="sharika wani" userId="6eb4fe30b243c7c6" providerId="Windows Live" clId="Web-{1E517DE7-D0A9-43AF-A9C0-509A5DBF08CD}" dt="2023-05-18T13:02:54.988" v="20" actId="1076"/>
          <ac:picMkLst>
            <pc:docMk/>
            <pc:sldMk cId="1266560970" sldId="367"/>
            <ac:picMk id="8" creationId="{5ECD4B92-230F-904F-BE18-EC4C88AE353D}"/>
          </ac:picMkLst>
        </pc:picChg>
      </pc:sldChg>
      <pc:sldChg chg="delSp new del">
        <pc:chgData name="sharika wani" userId="6eb4fe30b243c7c6" providerId="Windows Live" clId="Web-{1E517DE7-D0A9-43AF-A9C0-509A5DBF08CD}" dt="2023-05-18T13:21:43.136" v="103"/>
        <pc:sldMkLst>
          <pc:docMk/>
          <pc:sldMk cId="291723732" sldId="368"/>
        </pc:sldMkLst>
        <pc:spChg chg="del">
          <ac:chgData name="sharika wani" userId="6eb4fe30b243c7c6" providerId="Windows Live" clId="Web-{1E517DE7-D0A9-43AF-A9C0-509A5DBF08CD}" dt="2023-05-18T13:21:33.573" v="101"/>
          <ac:spMkLst>
            <pc:docMk/>
            <pc:sldMk cId="291723732" sldId="368"/>
            <ac:spMk id="12" creationId="{5C8348D8-032E-7168-2753-2DB84987A8B8}"/>
          </ac:spMkLst>
        </pc:spChg>
        <pc:spChg chg="del">
          <ac:chgData name="sharika wani" userId="6eb4fe30b243c7c6" providerId="Windows Live" clId="Web-{1E517DE7-D0A9-43AF-A9C0-509A5DBF08CD}" dt="2023-05-18T13:21:36.995" v="102"/>
          <ac:spMkLst>
            <pc:docMk/>
            <pc:sldMk cId="291723732" sldId="368"/>
            <ac:spMk id="13" creationId="{378D0053-CB7B-9A81-E05B-4282FF7CD7AC}"/>
          </ac:spMkLst>
        </pc:spChg>
      </pc:sldChg>
      <pc:sldChg chg="addSp delSp modSp new mod setBg">
        <pc:chgData name="sharika wani" userId="6eb4fe30b243c7c6" providerId="Windows Live" clId="Web-{1E517DE7-D0A9-43AF-A9C0-509A5DBF08CD}" dt="2023-05-18T13:25:38.222" v="156" actId="1076"/>
        <pc:sldMkLst>
          <pc:docMk/>
          <pc:sldMk cId="2810633892" sldId="368"/>
        </pc:sldMkLst>
        <pc:spChg chg="add del">
          <ac:chgData name="sharika wani" userId="6eb4fe30b243c7c6" providerId="Windows Live" clId="Web-{1E517DE7-D0A9-43AF-A9C0-509A5DBF08CD}" dt="2023-05-18T13:23:10.685" v="113"/>
          <ac:spMkLst>
            <pc:docMk/>
            <pc:sldMk cId="2810633892" sldId="368"/>
            <ac:spMk id="2" creationId="{F476AEBB-D66D-28A8-0669-86A7888F9E82}"/>
          </ac:spMkLst>
        </pc:spChg>
        <pc:spChg chg="add del">
          <ac:chgData name="sharika wani" userId="6eb4fe30b243c7c6" providerId="Windows Live" clId="Web-{1E517DE7-D0A9-43AF-A9C0-509A5DBF08CD}" dt="2023-05-18T13:23:10.685" v="113"/>
          <ac:spMkLst>
            <pc:docMk/>
            <pc:sldMk cId="2810633892" sldId="368"/>
            <ac:spMk id="3" creationId="{CC4CA8CE-0A2B-ACDD-C1C3-92F944731DE7}"/>
          </ac:spMkLst>
        </pc:spChg>
        <pc:spChg chg="del">
          <ac:chgData name="sharika wani" userId="6eb4fe30b243c7c6" providerId="Windows Live" clId="Web-{1E517DE7-D0A9-43AF-A9C0-509A5DBF08CD}" dt="2023-05-18T13:22:16.402" v="105"/>
          <ac:spMkLst>
            <pc:docMk/>
            <pc:sldMk cId="2810633892" sldId="368"/>
            <ac:spMk id="4" creationId="{C9016B17-4F1B-86B6-A0F3-3AE1E41AC50B}"/>
          </ac:spMkLst>
        </pc:spChg>
        <pc:spChg chg="del mod">
          <ac:chgData name="sharika wani" userId="6eb4fe30b243c7c6" providerId="Windows Live" clId="Web-{1E517DE7-D0A9-43AF-A9C0-509A5DBF08CD}" dt="2023-05-18T13:23:19.483" v="114"/>
          <ac:spMkLst>
            <pc:docMk/>
            <pc:sldMk cId="2810633892" sldId="368"/>
            <ac:spMk id="5" creationId="{9B3D70F9-BE4C-96D3-8B9C-BDF2BAD0D1DC}"/>
          </ac:spMkLst>
        </pc:spChg>
        <pc:spChg chg="mod ord">
          <ac:chgData name="sharika wani" userId="6eb4fe30b243c7c6" providerId="Windows Live" clId="Web-{1E517DE7-D0A9-43AF-A9C0-509A5DBF08CD}" dt="2023-05-18T13:24:18.156" v="126"/>
          <ac:spMkLst>
            <pc:docMk/>
            <pc:sldMk cId="2810633892" sldId="368"/>
            <ac:spMk id="6" creationId="{90611B80-8479-545C-139E-B270F4476AE0}"/>
          </ac:spMkLst>
        </pc:spChg>
        <pc:spChg chg="add mod">
          <ac:chgData name="sharika wani" userId="6eb4fe30b243c7c6" providerId="Windows Live" clId="Web-{1E517DE7-D0A9-43AF-A9C0-509A5DBF08CD}" dt="2023-05-18T13:25:28.221" v="154"/>
          <ac:spMkLst>
            <pc:docMk/>
            <pc:sldMk cId="2810633892" sldId="368"/>
            <ac:spMk id="8" creationId="{348067D8-DAA4-E8B5-AC01-BCAF70CC0C57}"/>
          </ac:spMkLst>
        </pc:spChg>
        <pc:spChg chg="add del">
          <ac:chgData name="sharika wani" userId="6eb4fe30b243c7c6" providerId="Windows Live" clId="Web-{1E517DE7-D0A9-43AF-A9C0-509A5DBF08CD}" dt="2023-05-18T13:23:10.623" v="112"/>
          <ac:spMkLst>
            <pc:docMk/>
            <pc:sldMk cId="2810633892" sldId="368"/>
            <ac:spMk id="11" creationId="{C559F483-C38D-F4F4-1A09-9E41E265E019}"/>
          </ac:spMkLst>
        </pc:spChg>
        <pc:spChg chg="add del">
          <ac:chgData name="sharika wani" userId="6eb4fe30b243c7c6" providerId="Windows Live" clId="Web-{1E517DE7-D0A9-43AF-A9C0-509A5DBF08CD}" dt="2023-05-18T13:22:44.091" v="108"/>
          <ac:spMkLst>
            <pc:docMk/>
            <pc:sldMk cId="2810633892" sldId="368"/>
            <ac:spMk id="12" creationId="{8950AD4C-6AF3-49F8-94E1-DBCAFB39478B}"/>
          </ac:spMkLst>
        </pc:spChg>
        <pc:spChg chg="add del">
          <ac:chgData name="sharika wani" userId="6eb4fe30b243c7c6" providerId="Windows Live" clId="Web-{1E517DE7-D0A9-43AF-A9C0-509A5DBF08CD}" dt="2023-05-18T13:22:44.091" v="108"/>
          <ac:spMkLst>
            <pc:docMk/>
            <pc:sldMk cId="2810633892" sldId="368"/>
            <ac:spMk id="14" creationId="{35AB8F98-27E9-490A-9FFC-6FB07CEAB279}"/>
          </ac:spMkLst>
        </pc:spChg>
        <pc:spChg chg="add del">
          <ac:chgData name="sharika wani" userId="6eb4fe30b243c7c6" providerId="Windows Live" clId="Web-{1E517DE7-D0A9-43AF-A9C0-509A5DBF08CD}" dt="2023-05-18T13:22:44.091" v="108"/>
          <ac:spMkLst>
            <pc:docMk/>
            <pc:sldMk cId="2810633892" sldId="368"/>
            <ac:spMk id="16" creationId="{CBB673AF-CE4B-46CB-AF61-47A2F6B51B04}"/>
          </ac:spMkLst>
        </pc:spChg>
        <pc:spChg chg="add del">
          <ac:chgData name="sharika wani" userId="6eb4fe30b243c7c6" providerId="Windows Live" clId="Web-{1E517DE7-D0A9-43AF-A9C0-509A5DBF08CD}" dt="2023-05-18T13:22:44.091" v="108"/>
          <ac:spMkLst>
            <pc:docMk/>
            <pc:sldMk cId="2810633892" sldId="368"/>
            <ac:spMk id="18" creationId="{BB244C92-C225-4ED6-9477-FE38CFE28198}"/>
          </ac:spMkLst>
        </pc:spChg>
        <pc:spChg chg="add del">
          <ac:chgData name="sharika wani" userId="6eb4fe30b243c7c6" providerId="Windows Live" clId="Web-{1E517DE7-D0A9-43AF-A9C0-509A5DBF08CD}" dt="2023-05-18T13:22:44.091" v="108"/>
          <ac:spMkLst>
            <pc:docMk/>
            <pc:sldMk cId="2810633892" sldId="368"/>
            <ac:spMk id="20" creationId="{D3B79606-5986-49BA-9D40-A0FD94094DE9}"/>
          </ac:spMkLst>
        </pc:spChg>
        <pc:spChg chg="add del">
          <ac:chgData name="sharika wani" userId="6eb4fe30b243c7c6" providerId="Windows Live" clId="Web-{1E517DE7-D0A9-43AF-A9C0-509A5DBF08CD}" dt="2023-05-18T13:22:44.091" v="108"/>
          <ac:spMkLst>
            <pc:docMk/>
            <pc:sldMk cId="2810633892" sldId="368"/>
            <ac:spMk id="22" creationId="{D534AD34-A74F-4FCD-8E77-6A38F92630A7}"/>
          </ac:spMkLst>
        </pc:spChg>
        <pc:spChg chg="add del">
          <ac:chgData name="sharika wani" userId="6eb4fe30b243c7c6" providerId="Windows Live" clId="Web-{1E517DE7-D0A9-43AF-A9C0-509A5DBF08CD}" dt="2023-05-18T13:22:49.263" v="110"/>
          <ac:spMkLst>
            <pc:docMk/>
            <pc:sldMk cId="2810633892" sldId="368"/>
            <ac:spMk id="24" creationId="{C06255F2-BC67-4DDE-B34E-AC4BA21838CC}"/>
          </ac:spMkLst>
        </pc:spChg>
        <pc:spChg chg="add del">
          <ac:chgData name="sharika wani" userId="6eb4fe30b243c7c6" providerId="Windows Live" clId="Web-{1E517DE7-D0A9-43AF-A9C0-509A5DBF08CD}" dt="2023-05-18T13:22:49.263" v="110"/>
          <ac:spMkLst>
            <pc:docMk/>
            <pc:sldMk cId="2810633892" sldId="368"/>
            <ac:spMk id="25" creationId="{9B0F7D69-D93C-4C38-A23D-76E000D691CD}"/>
          </ac:spMkLst>
        </pc:spChg>
        <pc:spChg chg="add del">
          <ac:chgData name="sharika wani" userId="6eb4fe30b243c7c6" providerId="Windows Live" clId="Web-{1E517DE7-D0A9-43AF-A9C0-509A5DBF08CD}" dt="2023-05-18T13:22:49.263" v="110"/>
          <ac:spMkLst>
            <pc:docMk/>
            <pc:sldMk cId="2810633892" sldId="368"/>
            <ac:spMk id="26" creationId="{55169443-FCCD-4C0A-8C69-18CD3FA0968D}"/>
          </ac:spMkLst>
        </pc:spChg>
        <pc:spChg chg="add del">
          <ac:chgData name="sharika wani" userId="6eb4fe30b243c7c6" providerId="Windows Live" clId="Web-{1E517DE7-D0A9-43AF-A9C0-509A5DBF08CD}" dt="2023-05-18T13:22:49.263" v="110"/>
          <ac:spMkLst>
            <pc:docMk/>
            <pc:sldMk cId="2810633892" sldId="368"/>
            <ac:spMk id="27" creationId="{8CD419D4-EA9D-42D9-BF62-B07F0B7B672B}"/>
          </ac:spMkLst>
        </pc:spChg>
        <pc:spChg chg="add del">
          <ac:chgData name="sharika wani" userId="6eb4fe30b243c7c6" providerId="Windows Live" clId="Web-{1E517DE7-D0A9-43AF-A9C0-509A5DBF08CD}" dt="2023-05-18T13:22:49.263" v="110"/>
          <ac:spMkLst>
            <pc:docMk/>
            <pc:sldMk cId="2810633892" sldId="368"/>
            <ac:spMk id="28" creationId="{0DBF1ABE-8590-450D-BB49-BDDCCF3EEA9E}"/>
          </ac:spMkLst>
        </pc:spChg>
        <pc:spChg chg="add del">
          <ac:chgData name="sharika wani" userId="6eb4fe30b243c7c6" providerId="Windows Live" clId="Web-{1E517DE7-D0A9-43AF-A9C0-509A5DBF08CD}" dt="2023-05-18T13:22:49.263" v="110"/>
          <ac:spMkLst>
            <pc:docMk/>
            <pc:sldMk cId="2810633892" sldId="368"/>
            <ac:spMk id="29" creationId="{1C6FEC9B-9608-4181-A9E5-A1B80E72021C}"/>
          </ac:spMkLst>
        </pc:spChg>
        <pc:spChg chg="add del">
          <ac:chgData name="sharika wani" userId="6eb4fe30b243c7c6" providerId="Windows Live" clId="Web-{1E517DE7-D0A9-43AF-A9C0-509A5DBF08CD}" dt="2023-05-18T13:22:49.263" v="110"/>
          <ac:spMkLst>
            <pc:docMk/>
            <pc:sldMk cId="2810633892" sldId="368"/>
            <ac:spMk id="30" creationId="{391F8D69-709A-4575-A393-B4C26481AF3B}"/>
          </ac:spMkLst>
        </pc:spChg>
        <pc:spChg chg="add del">
          <ac:chgData name="sharika wani" userId="6eb4fe30b243c7c6" providerId="Windows Live" clId="Web-{1E517DE7-D0A9-43AF-A9C0-509A5DBF08CD}" dt="2023-05-18T13:22:49.263" v="110"/>
          <ac:spMkLst>
            <pc:docMk/>
            <pc:sldMk cId="2810633892" sldId="368"/>
            <ac:spMk id="31" creationId="{AB1564ED-F26F-451D-97D6-A6EC3E83FD55}"/>
          </ac:spMkLst>
        </pc:spChg>
        <pc:spChg chg="add del">
          <ac:chgData name="sharika wani" userId="6eb4fe30b243c7c6" providerId="Windows Live" clId="Web-{1E517DE7-D0A9-43AF-A9C0-509A5DBF08CD}" dt="2023-05-18T13:22:49.263" v="110"/>
          <ac:spMkLst>
            <pc:docMk/>
            <pc:sldMk cId="2810633892" sldId="368"/>
            <ac:spMk id="32" creationId="{C87A50C4-1191-461A-9E09-C8057F2AF01F}"/>
          </ac:spMkLst>
        </pc:spChg>
        <pc:spChg chg="add del">
          <ac:chgData name="sharika wani" userId="6eb4fe30b243c7c6" providerId="Windows Live" clId="Web-{1E517DE7-D0A9-43AF-A9C0-509A5DBF08CD}" dt="2023-05-18T13:22:49.263" v="110"/>
          <ac:spMkLst>
            <pc:docMk/>
            <pc:sldMk cId="2810633892" sldId="368"/>
            <ac:spMk id="33" creationId="{0CA184B6-3482-4F43-87F0-BC765DCFD8A8}"/>
          </ac:spMkLst>
        </pc:spChg>
        <pc:spChg chg="add del">
          <ac:chgData name="sharika wani" userId="6eb4fe30b243c7c6" providerId="Windows Live" clId="Web-{1E517DE7-D0A9-43AF-A9C0-509A5DBF08CD}" dt="2023-05-18T13:22:49.263" v="110"/>
          <ac:spMkLst>
            <pc:docMk/>
            <pc:sldMk cId="2810633892" sldId="368"/>
            <ac:spMk id="34" creationId="{BC87DA9F-8DB2-4D48-8716-A928FBB8A5D2}"/>
          </ac:spMkLst>
        </pc:spChg>
        <pc:spChg chg="add del">
          <ac:chgData name="sharika wani" userId="6eb4fe30b243c7c6" providerId="Windows Live" clId="Web-{1E517DE7-D0A9-43AF-A9C0-509A5DBF08CD}" dt="2023-05-18T13:22:49.263" v="110"/>
          <ac:spMkLst>
            <pc:docMk/>
            <pc:sldMk cId="2810633892" sldId="368"/>
            <ac:spMk id="35" creationId="{6C869923-8380-4244-9548-802C330638A0}"/>
          </ac:spMkLst>
        </pc:spChg>
        <pc:spChg chg="add del">
          <ac:chgData name="sharika wani" userId="6eb4fe30b243c7c6" providerId="Windows Live" clId="Web-{1E517DE7-D0A9-43AF-A9C0-509A5DBF08CD}" dt="2023-05-18T13:22:49.263" v="110"/>
          <ac:spMkLst>
            <pc:docMk/>
            <pc:sldMk cId="2810633892" sldId="368"/>
            <ac:spMk id="36" creationId="{195EA065-AC5D-431D-927E-87FF05884866}"/>
          </ac:spMkLst>
        </pc:spChg>
        <pc:spChg chg="add del">
          <ac:chgData name="sharika wani" userId="6eb4fe30b243c7c6" providerId="Windows Live" clId="Web-{1E517DE7-D0A9-43AF-A9C0-509A5DBF08CD}" dt="2023-05-18T13:22:49.263" v="110"/>
          <ac:spMkLst>
            <pc:docMk/>
            <pc:sldMk cId="2810633892" sldId="368"/>
            <ac:spMk id="37" creationId="{F476AEBB-D66D-28A8-0669-86A7888F9E82}"/>
          </ac:spMkLst>
        </pc:spChg>
        <pc:spChg chg="add del">
          <ac:chgData name="sharika wani" userId="6eb4fe30b243c7c6" providerId="Windows Live" clId="Web-{1E517DE7-D0A9-43AF-A9C0-509A5DBF08CD}" dt="2023-05-18T13:22:49.263" v="110"/>
          <ac:spMkLst>
            <pc:docMk/>
            <pc:sldMk cId="2810633892" sldId="368"/>
            <ac:spMk id="38" creationId="{46934B3C-D73F-4CD0-95B1-0244D662D1C7}"/>
          </ac:spMkLst>
        </pc:spChg>
        <pc:spChg chg="add del">
          <ac:chgData name="sharika wani" userId="6eb4fe30b243c7c6" providerId="Windows Live" clId="Web-{1E517DE7-D0A9-43AF-A9C0-509A5DBF08CD}" dt="2023-05-18T13:23:10.623" v="112"/>
          <ac:spMkLst>
            <pc:docMk/>
            <pc:sldMk cId="2810633892" sldId="368"/>
            <ac:spMk id="41" creationId="{8181FC64-B306-4821-98E2-780662EFC486}"/>
          </ac:spMkLst>
        </pc:spChg>
        <pc:spChg chg="add del">
          <ac:chgData name="sharika wani" userId="6eb4fe30b243c7c6" providerId="Windows Live" clId="Web-{1E517DE7-D0A9-43AF-A9C0-509A5DBF08CD}" dt="2023-05-18T13:23:10.623" v="112"/>
          <ac:spMkLst>
            <pc:docMk/>
            <pc:sldMk cId="2810633892" sldId="368"/>
            <ac:spMk id="42" creationId="{BC0385E9-02B2-4941-889A-EAD43F5BB0A3}"/>
          </ac:spMkLst>
        </pc:spChg>
        <pc:spChg chg="add del">
          <ac:chgData name="sharika wani" userId="6eb4fe30b243c7c6" providerId="Windows Live" clId="Web-{1E517DE7-D0A9-43AF-A9C0-509A5DBF08CD}" dt="2023-05-18T13:23:10.623" v="112"/>
          <ac:spMkLst>
            <pc:docMk/>
            <pc:sldMk cId="2810633892" sldId="368"/>
            <ac:spMk id="43" creationId="{829A1E2C-5AC8-40FC-99E9-832069D39792}"/>
          </ac:spMkLst>
        </pc:spChg>
        <pc:spChg chg="add del">
          <ac:chgData name="sharika wani" userId="6eb4fe30b243c7c6" providerId="Windows Live" clId="Web-{1E517DE7-D0A9-43AF-A9C0-509A5DBF08CD}" dt="2023-05-18T13:23:10.623" v="112"/>
          <ac:spMkLst>
            <pc:docMk/>
            <pc:sldMk cId="2810633892" sldId="368"/>
            <ac:spMk id="44" creationId="{55C54A75-E44A-4147-B9D0-FF46CFD31612}"/>
          </ac:spMkLst>
        </pc:spChg>
        <pc:spChg chg="add del">
          <ac:chgData name="sharika wani" userId="6eb4fe30b243c7c6" providerId="Windows Live" clId="Web-{1E517DE7-D0A9-43AF-A9C0-509A5DBF08CD}" dt="2023-05-18T13:23:10.623" v="112"/>
          <ac:spMkLst>
            <pc:docMk/>
            <pc:sldMk cId="2810633892" sldId="368"/>
            <ac:spMk id="45" creationId="{F476AEBB-D66D-28A8-0669-86A7888F9E82}"/>
          </ac:spMkLst>
        </pc:spChg>
        <pc:spChg chg="add del">
          <ac:chgData name="sharika wani" userId="6eb4fe30b243c7c6" providerId="Windows Live" clId="Web-{1E517DE7-D0A9-43AF-A9C0-509A5DBF08CD}" dt="2023-05-18T13:24:18.172" v="127"/>
          <ac:spMkLst>
            <pc:docMk/>
            <pc:sldMk cId="2810633892" sldId="368"/>
            <ac:spMk id="47" creationId="{8950AD4C-6AF3-49F8-94E1-DBCAFB39478B}"/>
          </ac:spMkLst>
        </pc:spChg>
        <pc:spChg chg="add del">
          <ac:chgData name="sharika wani" userId="6eb4fe30b243c7c6" providerId="Windows Live" clId="Web-{1E517DE7-D0A9-43AF-A9C0-509A5DBF08CD}" dt="2023-05-18T13:24:18.172" v="127"/>
          <ac:spMkLst>
            <pc:docMk/>
            <pc:sldMk cId="2810633892" sldId="368"/>
            <ac:spMk id="48" creationId="{35AB8F98-27E9-490A-9FFC-6FB07CEAB279}"/>
          </ac:spMkLst>
        </pc:spChg>
        <pc:spChg chg="add del">
          <ac:chgData name="sharika wani" userId="6eb4fe30b243c7c6" providerId="Windows Live" clId="Web-{1E517DE7-D0A9-43AF-A9C0-509A5DBF08CD}" dt="2023-05-18T13:24:18.172" v="127"/>
          <ac:spMkLst>
            <pc:docMk/>
            <pc:sldMk cId="2810633892" sldId="368"/>
            <ac:spMk id="49" creationId="{CBB673AF-CE4B-46CB-AF61-47A2F6B51B04}"/>
          </ac:spMkLst>
        </pc:spChg>
        <pc:spChg chg="add del">
          <ac:chgData name="sharika wani" userId="6eb4fe30b243c7c6" providerId="Windows Live" clId="Web-{1E517DE7-D0A9-43AF-A9C0-509A5DBF08CD}" dt="2023-05-18T13:24:18.172" v="127"/>
          <ac:spMkLst>
            <pc:docMk/>
            <pc:sldMk cId="2810633892" sldId="368"/>
            <ac:spMk id="50" creationId="{BB244C92-C225-4ED6-9477-FE38CFE28198}"/>
          </ac:spMkLst>
        </pc:spChg>
        <pc:spChg chg="add del">
          <ac:chgData name="sharika wani" userId="6eb4fe30b243c7c6" providerId="Windows Live" clId="Web-{1E517DE7-D0A9-43AF-A9C0-509A5DBF08CD}" dt="2023-05-18T13:24:18.172" v="127"/>
          <ac:spMkLst>
            <pc:docMk/>
            <pc:sldMk cId="2810633892" sldId="368"/>
            <ac:spMk id="51" creationId="{D3B79606-5986-49BA-9D40-A0FD94094DE9}"/>
          </ac:spMkLst>
        </pc:spChg>
        <pc:spChg chg="add del">
          <ac:chgData name="sharika wani" userId="6eb4fe30b243c7c6" providerId="Windows Live" clId="Web-{1E517DE7-D0A9-43AF-A9C0-509A5DBF08CD}" dt="2023-05-18T13:24:18.172" v="127"/>
          <ac:spMkLst>
            <pc:docMk/>
            <pc:sldMk cId="2810633892" sldId="368"/>
            <ac:spMk id="52" creationId="{D534AD34-A74F-4FCD-8E77-6A38F92630A7}"/>
          </ac:spMkLst>
        </pc:spChg>
        <pc:spChg chg="add del">
          <ac:chgData name="sharika wani" userId="6eb4fe30b243c7c6" providerId="Windows Live" clId="Web-{1E517DE7-D0A9-43AF-A9C0-509A5DBF08CD}" dt="2023-05-18T13:23:51.593" v="118"/>
          <ac:spMkLst>
            <pc:docMk/>
            <pc:sldMk cId="2810633892" sldId="368"/>
            <ac:spMk id="57" creationId="{8950AD4C-6AF3-49F8-94E1-DBCAFB39478B}"/>
          </ac:spMkLst>
        </pc:spChg>
        <pc:spChg chg="add del">
          <ac:chgData name="sharika wani" userId="6eb4fe30b243c7c6" providerId="Windows Live" clId="Web-{1E517DE7-D0A9-43AF-A9C0-509A5DBF08CD}" dt="2023-05-18T13:23:51.593" v="118"/>
          <ac:spMkLst>
            <pc:docMk/>
            <pc:sldMk cId="2810633892" sldId="368"/>
            <ac:spMk id="59" creationId="{35AB8F98-27E9-490A-9FFC-6FB07CEAB279}"/>
          </ac:spMkLst>
        </pc:spChg>
        <pc:spChg chg="add del">
          <ac:chgData name="sharika wani" userId="6eb4fe30b243c7c6" providerId="Windows Live" clId="Web-{1E517DE7-D0A9-43AF-A9C0-509A5DBF08CD}" dt="2023-05-18T13:23:51.593" v="118"/>
          <ac:spMkLst>
            <pc:docMk/>
            <pc:sldMk cId="2810633892" sldId="368"/>
            <ac:spMk id="61" creationId="{CBB673AF-CE4B-46CB-AF61-47A2F6B51B04}"/>
          </ac:spMkLst>
        </pc:spChg>
        <pc:spChg chg="add del">
          <ac:chgData name="sharika wani" userId="6eb4fe30b243c7c6" providerId="Windows Live" clId="Web-{1E517DE7-D0A9-43AF-A9C0-509A5DBF08CD}" dt="2023-05-18T13:23:51.593" v="118"/>
          <ac:spMkLst>
            <pc:docMk/>
            <pc:sldMk cId="2810633892" sldId="368"/>
            <ac:spMk id="63" creationId="{BB244C92-C225-4ED6-9477-FE38CFE28198}"/>
          </ac:spMkLst>
        </pc:spChg>
        <pc:spChg chg="add del">
          <ac:chgData name="sharika wani" userId="6eb4fe30b243c7c6" providerId="Windows Live" clId="Web-{1E517DE7-D0A9-43AF-A9C0-509A5DBF08CD}" dt="2023-05-18T13:23:51.593" v="118"/>
          <ac:spMkLst>
            <pc:docMk/>
            <pc:sldMk cId="2810633892" sldId="368"/>
            <ac:spMk id="65" creationId="{D3B79606-5986-49BA-9D40-A0FD94094DE9}"/>
          </ac:spMkLst>
        </pc:spChg>
        <pc:spChg chg="add del">
          <ac:chgData name="sharika wani" userId="6eb4fe30b243c7c6" providerId="Windows Live" clId="Web-{1E517DE7-D0A9-43AF-A9C0-509A5DBF08CD}" dt="2023-05-18T13:23:51.593" v="118"/>
          <ac:spMkLst>
            <pc:docMk/>
            <pc:sldMk cId="2810633892" sldId="368"/>
            <ac:spMk id="67" creationId="{D534AD34-A74F-4FCD-8E77-6A38F92630A7}"/>
          </ac:spMkLst>
        </pc:spChg>
        <pc:spChg chg="add del">
          <ac:chgData name="sharika wani" userId="6eb4fe30b243c7c6" providerId="Windows Live" clId="Web-{1E517DE7-D0A9-43AF-A9C0-509A5DBF08CD}" dt="2023-05-18T13:23:54.140" v="120"/>
          <ac:spMkLst>
            <pc:docMk/>
            <pc:sldMk cId="2810633892" sldId="368"/>
            <ac:spMk id="69" creationId="{8950AD4C-6AF3-49F8-94E1-DBCAFB39478B}"/>
          </ac:spMkLst>
        </pc:spChg>
        <pc:spChg chg="add del">
          <ac:chgData name="sharika wani" userId="6eb4fe30b243c7c6" providerId="Windows Live" clId="Web-{1E517DE7-D0A9-43AF-A9C0-509A5DBF08CD}" dt="2023-05-18T13:23:54.140" v="120"/>
          <ac:spMkLst>
            <pc:docMk/>
            <pc:sldMk cId="2810633892" sldId="368"/>
            <ac:spMk id="70" creationId="{0ACBD85E-A404-45CB-B532-1039E479D4C6}"/>
          </ac:spMkLst>
        </pc:spChg>
        <pc:spChg chg="add del">
          <ac:chgData name="sharika wani" userId="6eb4fe30b243c7c6" providerId="Windows Live" clId="Web-{1E517DE7-D0A9-43AF-A9C0-509A5DBF08CD}" dt="2023-05-18T13:23:54.140" v="120"/>
          <ac:spMkLst>
            <pc:docMk/>
            <pc:sldMk cId="2810633892" sldId="368"/>
            <ac:spMk id="71" creationId="{DB1626B1-BAC7-4893-A5AC-620597685187}"/>
          </ac:spMkLst>
        </pc:spChg>
        <pc:spChg chg="add del">
          <ac:chgData name="sharika wani" userId="6eb4fe30b243c7c6" providerId="Windows Live" clId="Web-{1E517DE7-D0A9-43AF-A9C0-509A5DBF08CD}" dt="2023-05-18T13:23:54.140" v="120"/>
          <ac:spMkLst>
            <pc:docMk/>
            <pc:sldMk cId="2810633892" sldId="368"/>
            <ac:spMk id="72" creationId="{D64E9910-51FE-45BF-973D-9D2401FD3C63}"/>
          </ac:spMkLst>
        </pc:spChg>
        <pc:spChg chg="add del">
          <ac:chgData name="sharika wani" userId="6eb4fe30b243c7c6" providerId="Windows Live" clId="Web-{1E517DE7-D0A9-43AF-A9C0-509A5DBF08CD}" dt="2023-05-18T13:24:11.875" v="122"/>
          <ac:spMkLst>
            <pc:docMk/>
            <pc:sldMk cId="2810633892" sldId="368"/>
            <ac:spMk id="74" creationId="{8950AD4C-6AF3-49F8-94E1-DBCAFB39478B}"/>
          </ac:spMkLst>
        </pc:spChg>
        <pc:spChg chg="add del">
          <ac:chgData name="sharika wani" userId="6eb4fe30b243c7c6" providerId="Windows Live" clId="Web-{1E517DE7-D0A9-43AF-A9C0-509A5DBF08CD}" dt="2023-05-18T13:24:14.469" v="124"/>
          <ac:spMkLst>
            <pc:docMk/>
            <pc:sldMk cId="2810633892" sldId="368"/>
            <ac:spMk id="78" creationId="{8950AD4C-6AF3-49F8-94E1-DBCAFB39478B}"/>
          </ac:spMkLst>
        </pc:spChg>
        <pc:spChg chg="add del">
          <ac:chgData name="sharika wani" userId="6eb4fe30b243c7c6" providerId="Windows Live" clId="Web-{1E517DE7-D0A9-43AF-A9C0-509A5DBF08CD}" dt="2023-05-18T13:24:14.469" v="124"/>
          <ac:spMkLst>
            <pc:docMk/>
            <pc:sldMk cId="2810633892" sldId="368"/>
            <ac:spMk id="79" creationId="{35AB8F98-27E9-490A-9FFC-6FB07CEAB279}"/>
          </ac:spMkLst>
        </pc:spChg>
        <pc:spChg chg="add del">
          <ac:chgData name="sharika wani" userId="6eb4fe30b243c7c6" providerId="Windows Live" clId="Web-{1E517DE7-D0A9-43AF-A9C0-509A5DBF08CD}" dt="2023-05-18T13:24:14.469" v="124"/>
          <ac:spMkLst>
            <pc:docMk/>
            <pc:sldMk cId="2810633892" sldId="368"/>
            <ac:spMk id="80" creationId="{CBB673AF-CE4B-46CB-AF61-47A2F6B51B04}"/>
          </ac:spMkLst>
        </pc:spChg>
        <pc:spChg chg="add del">
          <ac:chgData name="sharika wani" userId="6eb4fe30b243c7c6" providerId="Windows Live" clId="Web-{1E517DE7-D0A9-43AF-A9C0-509A5DBF08CD}" dt="2023-05-18T13:24:14.469" v="124"/>
          <ac:spMkLst>
            <pc:docMk/>
            <pc:sldMk cId="2810633892" sldId="368"/>
            <ac:spMk id="81" creationId="{BB244C92-C225-4ED6-9477-FE38CFE28198}"/>
          </ac:spMkLst>
        </pc:spChg>
        <pc:spChg chg="add del">
          <ac:chgData name="sharika wani" userId="6eb4fe30b243c7c6" providerId="Windows Live" clId="Web-{1E517DE7-D0A9-43AF-A9C0-509A5DBF08CD}" dt="2023-05-18T13:24:14.469" v="124"/>
          <ac:spMkLst>
            <pc:docMk/>
            <pc:sldMk cId="2810633892" sldId="368"/>
            <ac:spMk id="82" creationId="{D3B79606-5986-49BA-9D40-A0FD94094DE9}"/>
          </ac:spMkLst>
        </pc:spChg>
        <pc:spChg chg="add del">
          <ac:chgData name="sharika wani" userId="6eb4fe30b243c7c6" providerId="Windows Live" clId="Web-{1E517DE7-D0A9-43AF-A9C0-509A5DBF08CD}" dt="2023-05-18T13:24:14.469" v="124"/>
          <ac:spMkLst>
            <pc:docMk/>
            <pc:sldMk cId="2810633892" sldId="368"/>
            <ac:spMk id="83" creationId="{D534AD34-A74F-4FCD-8E77-6A38F92630A7}"/>
          </ac:spMkLst>
        </pc:spChg>
        <pc:spChg chg="add del">
          <ac:chgData name="sharika wani" userId="6eb4fe30b243c7c6" providerId="Windows Live" clId="Web-{1E517DE7-D0A9-43AF-A9C0-509A5DBF08CD}" dt="2023-05-18T13:24:18.156" v="126"/>
          <ac:spMkLst>
            <pc:docMk/>
            <pc:sldMk cId="2810633892" sldId="368"/>
            <ac:spMk id="85" creationId="{8950AD4C-6AF3-49F8-94E1-DBCAFB39478B}"/>
          </ac:spMkLst>
        </pc:spChg>
        <pc:spChg chg="add">
          <ac:chgData name="sharika wani" userId="6eb4fe30b243c7c6" providerId="Windows Live" clId="Web-{1E517DE7-D0A9-43AF-A9C0-509A5DBF08CD}" dt="2023-05-18T13:24:18.172" v="127"/>
          <ac:spMkLst>
            <pc:docMk/>
            <pc:sldMk cId="2810633892" sldId="368"/>
            <ac:spMk id="87" creationId="{8950AD4C-6AF3-49F8-94E1-DBCAFB39478B}"/>
          </ac:spMkLst>
        </pc:spChg>
        <pc:spChg chg="add">
          <ac:chgData name="sharika wani" userId="6eb4fe30b243c7c6" providerId="Windows Live" clId="Web-{1E517DE7-D0A9-43AF-A9C0-509A5DBF08CD}" dt="2023-05-18T13:24:18.172" v="127"/>
          <ac:spMkLst>
            <pc:docMk/>
            <pc:sldMk cId="2810633892" sldId="368"/>
            <ac:spMk id="88" creationId="{35AB8F98-27E9-490A-9FFC-6FB07CEAB279}"/>
          </ac:spMkLst>
        </pc:spChg>
        <pc:spChg chg="add">
          <ac:chgData name="sharika wani" userId="6eb4fe30b243c7c6" providerId="Windows Live" clId="Web-{1E517DE7-D0A9-43AF-A9C0-509A5DBF08CD}" dt="2023-05-18T13:24:18.172" v="127"/>
          <ac:spMkLst>
            <pc:docMk/>
            <pc:sldMk cId="2810633892" sldId="368"/>
            <ac:spMk id="89" creationId="{CBB673AF-CE4B-46CB-AF61-47A2F6B51B04}"/>
          </ac:spMkLst>
        </pc:spChg>
        <pc:spChg chg="add">
          <ac:chgData name="sharika wani" userId="6eb4fe30b243c7c6" providerId="Windows Live" clId="Web-{1E517DE7-D0A9-43AF-A9C0-509A5DBF08CD}" dt="2023-05-18T13:24:18.172" v="127"/>
          <ac:spMkLst>
            <pc:docMk/>
            <pc:sldMk cId="2810633892" sldId="368"/>
            <ac:spMk id="90" creationId="{BB244C92-C225-4ED6-9477-FE38CFE28198}"/>
          </ac:spMkLst>
        </pc:spChg>
        <pc:spChg chg="add">
          <ac:chgData name="sharika wani" userId="6eb4fe30b243c7c6" providerId="Windows Live" clId="Web-{1E517DE7-D0A9-43AF-A9C0-509A5DBF08CD}" dt="2023-05-18T13:24:18.172" v="127"/>
          <ac:spMkLst>
            <pc:docMk/>
            <pc:sldMk cId="2810633892" sldId="368"/>
            <ac:spMk id="91" creationId="{D3B79606-5986-49BA-9D40-A0FD94094DE9}"/>
          </ac:spMkLst>
        </pc:spChg>
        <pc:spChg chg="add">
          <ac:chgData name="sharika wani" userId="6eb4fe30b243c7c6" providerId="Windows Live" clId="Web-{1E517DE7-D0A9-43AF-A9C0-509A5DBF08CD}" dt="2023-05-18T13:24:18.172" v="127"/>
          <ac:spMkLst>
            <pc:docMk/>
            <pc:sldMk cId="2810633892" sldId="368"/>
            <ac:spMk id="92" creationId="{D534AD34-A74F-4FCD-8E77-6A38F92630A7}"/>
          </ac:spMkLst>
        </pc:spChg>
        <pc:grpChg chg="add del">
          <ac:chgData name="sharika wani" userId="6eb4fe30b243c7c6" providerId="Windows Live" clId="Web-{1E517DE7-D0A9-43AF-A9C0-509A5DBF08CD}" dt="2023-05-18T13:24:11.875" v="122"/>
          <ac:grpSpMkLst>
            <pc:docMk/>
            <pc:sldMk cId="2810633892" sldId="368"/>
            <ac:grpSpMk id="75" creationId="{9BA6B1D0-6E05-477A-950D-2F5765804055}"/>
          </ac:grpSpMkLst>
        </pc:grpChg>
        <pc:picChg chg="add mod ord">
          <ac:chgData name="sharika wani" userId="6eb4fe30b243c7c6" providerId="Windows Live" clId="Web-{1E517DE7-D0A9-43AF-A9C0-509A5DBF08CD}" dt="2023-05-18T13:25:38.222" v="156" actId="1076"/>
          <ac:picMkLst>
            <pc:docMk/>
            <pc:sldMk cId="2810633892" sldId="368"/>
            <ac:picMk id="7" creationId="{BBDD12EE-1B91-036F-8F76-9A63D4B70AB9}"/>
          </ac:picMkLst>
        </pc:picChg>
        <pc:cxnChg chg="add del">
          <ac:chgData name="sharika wani" userId="6eb4fe30b243c7c6" providerId="Windows Live" clId="Web-{1E517DE7-D0A9-43AF-A9C0-509A5DBF08CD}" dt="2023-05-18T13:23:10.623" v="112"/>
          <ac:cxnSpMkLst>
            <pc:docMk/>
            <pc:sldMk cId="2810633892" sldId="368"/>
            <ac:cxnSpMk id="40" creationId="{430127AE-B29E-4FDF-99D2-A2F1E7003F74}"/>
          </ac:cxnSpMkLst>
        </pc:cxnChg>
      </pc:sldChg>
      <pc:sldChg chg="addSp delSp modSp new mod setBg">
        <pc:chgData name="sharika wani" userId="6eb4fe30b243c7c6" providerId="Windows Live" clId="Web-{1E517DE7-D0A9-43AF-A9C0-509A5DBF08CD}" dt="2023-05-18T13:29:59.105" v="222" actId="20577"/>
        <pc:sldMkLst>
          <pc:docMk/>
          <pc:sldMk cId="1330377957" sldId="369"/>
        </pc:sldMkLst>
        <pc:spChg chg="mod">
          <ac:chgData name="sharika wani" userId="6eb4fe30b243c7c6" providerId="Windows Live" clId="Web-{1E517DE7-D0A9-43AF-A9C0-509A5DBF08CD}" dt="2023-05-18T13:27:39.804" v="193" actId="14100"/>
          <ac:spMkLst>
            <pc:docMk/>
            <pc:sldMk cId="1330377957" sldId="369"/>
            <ac:spMk id="2" creationId="{D4D2DCA9-F7A1-9165-3F27-CE1EC7FDA0EA}"/>
          </ac:spMkLst>
        </pc:spChg>
        <pc:spChg chg="del">
          <ac:chgData name="sharika wani" userId="6eb4fe30b243c7c6" providerId="Windows Live" clId="Web-{1E517DE7-D0A9-43AF-A9C0-509A5DBF08CD}" dt="2023-05-18T13:26:05.160" v="158"/>
          <ac:spMkLst>
            <pc:docMk/>
            <pc:sldMk cId="1330377957" sldId="369"/>
            <ac:spMk id="3" creationId="{AE2A2E62-2FB4-2621-A8ED-64D283EF79A6}"/>
          </ac:spMkLst>
        </pc:spChg>
        <pc:spChg chg="mod">
          <ac:chgData name="sharika wani" userId="6eb4fe30b243c7c6" providerId="Windows Live" clId="Web-{1E517DE7-D0A9-43AF-A9C0-509A5DBF08CD}" dt="2023-05-18T13:29:59.105" v="222" actId="20577"/>
          <ac:spMkLst>
            <pc:docMk/>
            <pc:sldMk cId="1330377957" sldId="369"/>
            <ac:spMk id="4" creationId="{C95C7B04-BB1C-3668-ECB5-14D155D41BAD}"/>
          </ac:spMkLst>
        </pc:spChg>
        <pc:spChg chg="mod">
          <ac:chgData name="sharika wani" userId="6eb4fe30b243c7c6" providerId="Windows Live" clId="Web-{1E517DE7-D0A9-43AF-A9C0-509A5DBF08CD}" dt="2023-05-18T13:27:00.256" v="183"/>
          <ac:spMkLst>
            <pc:docMk/>
            <pc:sldMk cId="1330377957" sldId="369"/>
            <ac:spMk id="5" creationId="{37E8B130-C93B-FA5E-4A5B-A0B3D8476626}"/>
          </ac:spMkLst>
        </pc:spChg>
        <pc:spChg chg="mod">
          <ac:chgData name="sharika wani" userId="6eb4fe30b243c7c6" providerId="Windows Live" clId="Web-{1E517DE7-D0A9-43AF-A9C0-509A5DBF08CD}" dt="2023-05-18T13:26:05.160" v="158"/>
          <ac:spMkLst>
            <pc:docMk/>
            <pc:sldMk cId="1330377957" sldId="369"/>
            <ac:spMk id="6" creationId="{AF7BD67A-1AB0-574F-4560-A6C14199417C}"/>
          </ac:spMkLst>
        </pc:spChg>
        <pc:spChg chg="add del">
          <ac:chgData name="sharika wani" userId="6eb4fe30b243c7c6" providerId="Windows Live" clId="Web-{1E517DE7-D0A9-43AF-A9C0-509A5DBF08CD}" dt="2023-05-18T13:27:00.256" v="183"/>
          <ac:spMkLst>
            <pc:docMk/>
            <pc:sldMk cId="1330377957" sldId="369"/>
            <ac:spMk id="13" creationId="{593B4D24-F4A8-4141-A20A-E0575D199633}"/>
          </ac:spMkLst>
        </pc:spChg>
        <pc:spChg chg="add">
          <ac:chgData name="sharika wani" userId="6eb4fe30b243c7c6" providerId="Windows Live" clId="Web-{1E517DE7-D0A9-43AF-A9C0-509A5DBF08CD}" dt="2023-05-18T13:27:00.256" v="183"/>
          <ac:spMkLst>
            <pc:docMk/>
            <pc:sldMk cId="1330377957" sldId="369"/>
            <ac:spMk id="26" creationId="{22F24225-0E3A-40A5-A927-CEFC144381AA}"/>
          </ac:spMkLst>
        </pc:spChg>
        <pc:spChg chg="add">
          <ac:chgData name="sharika wani" userId="6eb4fe30b243c7c6" providerId="Windows Live" clId="Web-{1E517DE7-D0A9-43AF-A9C0-509A5DBF08CD}" dt="2023-05-18T13:27:00.256" v="183"/>
          <ac:spMkLst>
            <pc:docMk/>
            <pc:sldMk cId="1330377957" sldId="369"/>
            <ac:spMk id="28" creationId="{5B02B8FB-EF36-4677-B5B5-E9B989F25EBC}"/>
          </ac:spMkLst>
        </pc:spChg>
        <pc:spChg chg="add">
          <ac:chgData name="sharika wani" userId="6eb4fe30b243c7c6" providerId="Windows Live" clId="Web-{1E517DE7-D0A9-43AF-A9C0-509A5DBF08CD}" dt="2023-05-18T13:27:00.256" v="183"/>
          <ac:spMkLst>
            <pc:docMk/>
            <pc:sldMk cId="1330377957" sldId="369"/>
            <ac:spMk id="30" creationId="{BE30D5C6-EC5C-4D78-8689-1B6822BFF71A}"/>
          </ac:spMkLst>
        </pc:spChg>
        <pc:spChg chg="add">
          <ac:chgData name="sharika wani" userId="6eb4fe30b243c7c6" providerId="Windows Live" clId="Web-{1E517DE7-D0A9-43AF-A9C0-509A5DBF08CD}" dt="2023-05-18T13:27:00.256" v="183"/>
          <ac:spMkLst>
            <pc:docMk/>
            <pc:sldMk cId="1330377957" sldId="369"/>
            <ac:spMk id="32" creationId="{12A73499-12A4-4080-B0DE-351867697F87}"/>
          </ac:spMkLst>
        </pc:spChg>
        <pc:spChg chg="add">
          <ac:chgData name="sharika wani" userId="6eb4fe30b243c7c6" providerId="Windows Live" clId="Web-{1E517DE7-D0A9-43AF-A9C0-509A5DBF08CD}" dt="2023-05-18T13:27:00.256" v="183"/>
          <ac:spMkLst>
            <pc:docMk/>
            <pc:sldMk cId="1330377957" sldId="369"/>
            <ac:spMk id="34" creationId="{60A52FE6-BB17-4BE4-BFA1-8896FD7CFABA}"/>
          </ac:spMkLst>
        </pc:spChg>
        <pc:spChg chg="add">
          <ac:chgData name="sharika wani" userId="6eb4fe30b243c7c6" providerId="Windows Live" clId="Web-{1E517DE7-D0A9-43AF-A9C0-509A5DBF08CD}" dt="2023-05-18T13:27:00.256" v="183"/>
          <ac:spMkLst>
            <pc:docMk/>
            <pc:sldMk cId="1330377957" sldId="369"/>
            <ac:spMk id="36" creationId="{A7BBF837-70DD-4FFD-A87C-FAD1F5D8AB4C}"/>
          </ac:spMkLst>
        </pc:spChg>
        <pc:spChg chg="add">
          <ac:chgData name="sharika wani" userId="6eb4fe30b243c7c6" providerId="Windows Live" clId="Web-{1E517DE7-D0A9-43AF-A9C0-509A5DBF08CD}" dt="2023-05-18T13:27:00.256" v="183"/>
          <ac:spMkLst>
            <pc:docMk/>
            <pc:sldMk cId="1330377957" sldId="369"/>
            <ac:spMk id="38" creationId="{CE5EB792-CB0B-44C0-9561-24A263D874DA}"/>
          </ac:spMkLst>
        </pc:spChg>
        <pc:spChg chg="add">
          <ac:chgData name="sharika wani" userId="6eb4fe30b243c7c6" providerId="Windows Live" clId="Web-{1E517DE7-D0A9-43AF-A9C0-509A5DBF08CD}" dt="2023-05-18T13:27:00.256" v="183"/>
          <ac:spMkLst>
            <pc:docMk/>
            <pc:sldMk cId="1330377957" sldId="369"/>
            <ac:spMk id="40" creationId="{C0FB4A96-0FD5-4642-8CE2-57623A3A42D4}"/>
          </ac:spMkLst>
        </pc:spChg>
        <pc:grpChg chg="add del">
          <ac:chgData name="sharika wani" userId="6eb4fe30b243c7c6" providerId="Windows Live" clId="Web-{1E517DE7-D0A9-43AF-A9C0-509A5DBF08CD}" dt="2023-05-18T13:27:00.256" v="183"/>
          <ac:grpSpMkLst>
            <pc:docMk/>
            <pc:sldMk cId="1330377957" sldId="369"/>
            <ac:grpSpMk id="15" creationId="{6CCEEF8A-4A3A-4B35-AA57-D804767F5AD9}"/>
          </ac:grpSpMkLst>
        </pc:grpChg>
        <pc:cxnChg chg="add del">
          <ac:chgData name="sharika wani" userId="6eb4fe30b243c7c6" providerId="Windows Live" clId="Web-{1E517DE7-D0A9-43AF-A9C0-509A5DBF08CD}" dt="2023-05-18T13:27:00.256" v="183"/>
          <ac:cxnSpMkLst>
            <pc:docMk/>
            <pc:sldMk cId="1330377957" sldId="369"/>
            <ac:cxnSpMk id="11" creationId="{430127AE-B29E-4FDF-99D2-A2F1E7003F74}"/>
          </ac:cxnSpMkLst>
        </pc:cxnChg>
        <pc:cxnChg chg="add">
          <ac:chgData name="sharika wani" userId="6eb4fe30b243c7c6" providerId="Windows Live" clId="Web-{1E517DE7-D0A9-43AF-A9C0-509A5DBF08CD}" dt="2023-05-18T13:27:00.256" v="183"/>
          <ac:cxnSpMkLst>
            <pc:docMk/>
            <pc:sldMk cId="1330377957" sldId="369"/>
            <ac:cxnSpMk id="24" creationId="{430127AE-B29E-4FDF-99D2-A2F1E7003F74}"/>
          </ac:cxnSpMkLst>
        </pc:cxnChg>
      </pc:sldChg>
      <pc:sldChg chg="addSp delSp modSp new">
        <pc:chgData name="sharika wani" userId="6eb4fe30b243c7c6" providerId="Windows Live" clId="Web-{1E517DE7-D0A9-43AF-A9C0-509A5DBF08CD}" dt="2023-05-18T13:32:23.141" v="248" actId="14100"/>
        <pc:sldMkLst>
          <pc:docMk/>
          <pc:sldMk cId="473761279" sldId="370"/>
        </pc:sldMkLst>
        <pc:spChg chg="mod">
          <ac:chgData name="sharika wani" userId="6eb4fe30b243c7c6" providerId="Windows Live" clId="Web-{1E517DE7-D0A9-43AF-A9C0-509A5DBF08CD}" dt="2023-05-18T13:32:11.188" v="243" actId="20577"/>
          <ac:spMkLst>
            <pc:docMk/>
            <pc:sldMk cId="473761279" sldId="370"/>
            <ac:spMk id="2" creationId="{2CF2CFB3-4334-518D-A372-CC2E31064260}"/>
          </ac:spMkLst>
        </pc:spChg>
        <pc:spChg chg="del">
          <ac:chgData name="sharika wani" userId="6eb4fe30b243c7c6" providerId="Windows Live" clId="Web-{1E517DE7-D0A9-43AF-A9C0-509A5DBF08CD}" dt="2023-05-18T13:31:57.859" v="240"/>
          <ac:spMkLst>
            <pc:docMk/>
            <pc:sldMk cId="473761279" sldId="370"/>
            <ac:spMk id="3" creationId="{5F253867-3A44-8954-F1C8-782603C8C7D0}"/>
          </ac:spMkLst>
        </pc:spChg>
        <pc:spChg chg="del">
          <ac:chgData name="sharika wani" userId="6eb4fe30b243c7c6" providerId="Windows Live" clId="Web-{1E517DE7-D0A9-43AF-A9C0-509A5DBF08CD}" dt="2023-05-18T13:31:17.686" v="225"/>
          <ac:spMkLst>
            <pc:docMk/>
            <pc:sldMk cId="473761279" sldId="370"/>
            <ac:spMk id="4" creationId="{77176523-42ED-0416-756A-DB6B30B2D371}"/>
          </ac:spMkLst>
        </pc:spChg>
        <pc:spChg chg="del">
          <ac:chgData name="sharika wani" userId="6eb4fe30b243c7c6" providerId="Windows Live" clId="Web-{1E517DE7-D0A9-43AF-A9C0-509A5DBF08CD}" dt="2023-05-18T13:31:24.421" v="226"/>
          <ac:spMkLst>
            <pc:docMk/>
            <pc:sldMk cId="473761279" sldId="370"/>
            <ac:spMk id="5" creationId="{A8BED28B-50D6-6DC5-BEFC-7F573C5EECC9}"/>
          </ac:spMkLst>
        </pc:spChg>
        <pc:picChg chg="add mod ord">
          <ac:chgData name="sharika wani" userId="6eb4fe30b243c7c6" providerId="Windows Live" clId="Web-{1E517DE7-D0A9-43AF-A9C0-509A5DBF08CD}" dt="2023-05-18T13:32:23.141" v="248" actId="14100"/>
          <ac:picMkLst>
            <pc:docMk/>
            <pc:sldMk cId="473761279" sldId="370"/>
            <ac:picMk id="7" creationId="{8EAF3C0F-0819-F50D-5E1C-0A75A0AD1563}"/>
          </ac:picMkLst>
        </pc:picChg>
      </pc:sldChg>
      <pc:sldChg chg="addSp delSp modSp new">
        <pc:chgData name="sharika wani" userId="6eb4fe30b243c7c6" providerId="Windows Live" clId="Web-{1E517DE7-D0A9-43AF-A9C0-509A5DBF08CD}" dt="2023-05-18T13:34:19.645" v="288" actId="1076"/>
        <pc:sldMkLst>
          <pc:docMk/>
          <pc:sldMk cId="2079955351" sldId="371"/>
        </pc:sldMkLst>
        <pc:spChg chg="mod">
          <ac:chgData name="sharika wani" userId="6eb4fe30b243c7c6" providerId="Windows Live" clId="Web-{1E517DE7-D0A9-43AF-A9C0-509A5DBF08CD}" dt="2023-05-18T13:34:11.801" v="285" actId="20577"/>
          <ac:spMkLst>
            <pc:docMk/>
            <pc:sldMk cId="2079955351" sldId="371"/>
            <ac:spMk id="2" creationId="{0FED42F6-6531-2C4B-C0C0-599741740854}"/>
          </ac:spMkLst>
        </pc:spChg>
        <pc:spChg chg="add del">
          <ac:chgData name="sharika wani" userId="6eb4fe30b243c7c6" providerId="Windows Live" clId="Web-{1E517DE7-D0A9-43AF-A9C0-509A5DBF08CD}" dt="2023-05-18T13:33:48.301" v="270"/>
          <ac:spMkLst>
            <pc:docMk/>
            <pc:sldMk cId="2079955351" sldId="371"/>
            <ac:spMk id="3" creationId="{A3180C94-231D-B4A2-9036-55F57009CA53}"/>
          </ac:spMkLst>
        </pc:spChg>
        <pc:spChg chg="del">
          <ac:chgData name="sharika wani" userId="6eb4fe30b243c7c6" providerId="Windows Live" clId="Web-{1E517DE7-D0A9-43AF-A9C0-509A5DBF08CD}" dt="2023-05-18T13:32:59.283" v="252"/>
          <ac:spMkLst>
            <pc:docMk/>
            <pc:sldMk cId="2079955351" sldId="371"/>
            <ac:spMk id="4" creationId="{12AC6D32-7C71-9AF5-25ED-FB85C4428BE8}"/>
          </ac:spMkLst>
        </pc:spChg>
        <pc:spChg chg="del mod">
          <ac:chgData name="sharika wani" userId="6eb4fe30b243c7c6" providerId="Windows Live" clId="Web-{1E517DE7-D0A9-43AF-A9C0-509A5DBF08CD}" dt="2023-05-18T13:33:11.784" v="254"/>
          <ac:spMkLst>
            <pc:docMk/>
            <pc:sldMk cId="2079955351" sldId="371"/>
            <ac:spMk id="5" creationId="{C9AA1F72-2481-707E-D929-64D5583BDA5C}"/>
          </ac:spMkLst>
        </pc:spChg>
        <pc:picChg chg="add del mod ord">
          <ac:chgData name="sharika wani" userId="6eb4fe30b243c7c6" providerId="Windows Live" clId="Web-{1E517DE7-D0A9-43AF-A9C0-509A5DBF08CD}" dt="2023-05-18T13:32:55.768" v="251"/>
          <ac:picMkLst>
            <pc:docMk/>
            <pc:sldMk cId="2079955351" sldId="371"/>
            <ac:picMk id="7" creationId="{8E7AA12B-FFBA-117B-EBA6-E71FFA133152}"/>
          </ac:picMkLst>
        </pc:picChg>
        <pc:picChg chg="add mod ord">
          <ac:chgData name="sharika wani" userId="6eb4fe30b243c7c6" providerId="Windows Live" clId="Web-{1E517DE7-D0A9-43AF-A9C0-509A5DBF08CD}" dt="2023-05-18T13:34:19.645" v="288" actId="1076"/>
          <ac:picMkLst>
            <pc:docMk/>
            <pc:sldMk cId="2079955351" sldId="371"/>
            <ac:picMk id="8" creationId="{226511F1-8AA9-A6E3-7982-5660FD2900F6}"/>
          </ac:picMkLst>
        </pc:picChg>
      </pc:sldChg>
      <pc:sldChg chg="addSp delSp modSp new mod setBg">
        <pc:chgData name="sharika wani" userId="6eb4fe30b243c7c6" providerId="Windows Live" clId="Web-{1E517DE7-D0A9-43AF-A9C0-509A5DBF08CD}" dt="2023-05-18T13:36:09.415" v="299" actId="14100"/>
        <pc:sldMkLst>
          <pc:docMk/>
          <pc:sldMk cId="1429834118" sldId="372"/>
        </pc:sldMkLst>
        <pc:spChg chg="del mod">
          <ac:chgData name="sharika wani" userId="6eb4fe30b243c7c6" providerId="Windows Live" clId="Web-{1E517DE7-D0A9-43AF-A9C0-509A5DBF08CD}" dt="2023-05-18T13:35:56.836" v="295"/>
          <ac:spMkLst>
            <pc:docMk/>
            <pc:sldMk cId="1429834118" sldId="372"/>
            <ac:spMk id="2" creationId="{84C355A0-B99F-1030-55E1-ABAC0327C47A}"/>
          </ac:spMkLst>
        </pc:spChg>
        <pc:spChg chg="del">
          <ac:chgData name="sharika wani" userId="6eb4fe30b243c7c6" providerId="Windows Live" clId="Web-{1E517DE7-D0A9-43AF-A9C0-509A5DBF08CD}" dt="2023-05-18T13:35:28.804" v="290"/>
          <ac:spMkLst>
            <pc:docMk/>
            <pc:sldMk cId="1429834118" sldId="372"/>
            <ac:spMk id="3" creationId="{A0CFBDFB-7739-C21A-9BDA-C3F2E5C8CFF7}"/>
          </ac:spMkLst>
        </pc:spChg>
        <pc:spChg chg="del mod">
          <ac:chgData name="sharika wani" userId="6eb4fe30b243c7c6" providerId="Windows Live" clId="Web-{1E517DE7-D0A9-43AF-A9C0-509A5DBF08CD}" dt="2023-05-18T13:35:36.804" v="291"/>
          <ac:spMkLst>
            <pc:docMk/>
            <pc:sldMk cId="1429834118" sldId="372"/>
            <ac:spMk id="4" creationId="{33EA3982-E31D-BDC9-312A-4F7A73299D29}"/>
          </ac:spMkLst>
        </pc:spChg>
        <pc:spChg chg="del mod">
          <ac:chgData name="sharika wani" userId="6eb4fe30b243c7c6" providerId="Windows Live" clId="Web-{1E517DE7-D0A9-43AF-A9C0-509A5DBF08CD}" dt="2023-05-18T13:35:42.117" v="292"/>
          <ac:spMkLst>
            <pc:docMk/>
            <pc:sldMk cId="1429834118" sldId="372"/>
            <ac:spMk id="5" creationId="{CA2A22F8-DEA3-5AFD-D248-C06E4A43FCCA}"/>
          </ac:spMkLst>
        </pc:spChg>
        <pc:spChg chg="mod">
          <ac:chgData name="sharika wani" userId="6eb4fe30b243c7c6" providerId="Windows Live" clId="Web-{1E517DE7-D0A9-43AF-A9C0-509A5DBF08CD}" dt="2023-05-18T13:35:28.804" v="290"/>
          <ac:spMkLst>
            <pc:docMk/>
            <pc:sldMk cId="1429834118" sldId="372"/>
            <ac:spMk id="6" creationId="{5EFAF6D4-3343-1F05-D13F-367144A82F19}"/>
          </ac:spMkLst>
        </pc:spChg>
        <pc:spChg chg="add">
          <ac:chgData name="sharika wani" userId="6eb4fe30b243c7c6" providerId="Windows Live" clId="Web-{1E517DE7-D0A9-43AF-A9C0-509A5DBF08CD}" dt="2023-05-18T13:35:28.804" v="290"/>
          <ac:spMkLst>
            <pc:docMk/>
            <pc:sldMk cId="1429834118" sldId="372"/>
            <ac:spMk id="13" creationId="{593B4D24-F4A8-4141-A20A-E0575D199633}"/>
          </ac:spMkLst>
        </pc:spChg>
        <pc:grpChg chg="add">
          <ac:chgData name="sharika wani" userId="6eb4fe30b243c7c6" providerId="Windows Live" clId="Web-{1E517DE7-D0A9-43AF-A9C0-509A5DBF08CD}" dt="2023-05-18T13:35:28.804" v="290"/>
          <ac:grpSpMkLst>
            <pc:docMk/>
            <pc:sldMk cId="1429834118" sldId="372"/>
            <ac:grpSpMk id="15" creationId="{6CCEEF8A-4A3A-4B35-AA57-D804767F5AD9}"/>
          </ac:grpSpMkLst>
        </pc:grpChg>
        <pc:picChg chg="add mod ord">
          <ac:chgData name="sharika wani" userId="6eb4fe30b243c7c6" providerId="Windows Live" clId="Web-{1E517DE7-D0A9-43AF-A9C0-509A5DBF08CD}" dt="2023-05-18T13:36:09.415" v="299" actId="14100"/>
          <ac:picMkLst>
            <pc:docMk/>
            <pc:sldMk cId="1429834118" sldId="372"/>
            <ac:picMk id="7" creationId="{719AF0E1-63EA-74EC-202F-0E72EA2EA227}"/>
          </ac:picMkLst>
        </pc:picChg>
        <pc:cxnChg chg="add">
          <ac:chgData name="sharika wani" userId="6eb4fe30b243c7c6" providerId="Windows Live" clId="Web-{1E517DE7-D0A9-43AF-A9C0-509A5DBF08CD}" dt="2023-05-18T13:35:28.804" v="290"/>
          <ac:cxnSpMkLst>
            <pc:docMk/>
            <pc:sldMk cId="1429834118" sldId="372"/>
            <ac:cxnSpMk id="11" creationId="{430127AE-B29E-4FDF-99D2-A2F1E7003F74}"/>
          </ac:cxnSpMkLst>
        </pc:cxnChg>
      </pc:sldChg>
      <pc:sldChg chg="addSp delSp modSp new">
        <pc:chgData name="sharika wani" userId="6eb4fe30b243c7c6" providerId="Windows Live" clId="Web-{1E517DE7-D0A9-43AF-A9C0-509A5DBF08CD}" dt="2023-05-18T13:38:28.310" v="315" actId="14100"/>
        <pc:sldMkLst>
          <pc:docMk/>
          <pc:sldMk cId="2881679004" sldId="373"/>
        </pc:sldMkLst>
        <pc:spChg chg="del mod">
          <ac:chgData name="sharika wani" userId="6eb4fe30b243c7c6" providerId="Windows Live" clId="Web-{1E517DE7-D0A9-43AF-A9C0-509A5DBF08CD}" dt="2023-05-18T13:37:05.213" v="303"/>
          <ac:spMkLst>
            <pc:docMk/>
            <pc:sldMk cId="2881679004" sldId="373"/>
            <ac:spMk id="2" creationId="{E00E5E1C-B126-674E-D640-14173C5CB178}"/>
          </ac:spMkLst>
        </pc:spChg>
        <pc:spChg chg="del">
          <ac:chgData name="sharika wani" userId="6eb4fe30b243c7c6" providerId="Windows Live" clId="Web-{1E517DE7-D0A9-43AF-A9C0-509A5DBF08CD}" dt="2023-05-18T13:36:52.291" v="301"/>
          <ac:spMkLst>
            <pc:docMk/>
            <pc:sldMk cId="2881679004" sldId="373"/>
            <ac:spMk id="3" creationId="{169B612F-E996-B509-AE7A-19CB37C662A2}"/>
          </ac:spMkLst>
        </pc:spChg>
        <pc:spChg chg="del">
          <ac:chgData name="sharika wani" userId="6eb4fe30b243c7c6" providerId="Windows Live" clId="Web-{1E517DE7-D0A9-43AF-A9C0-509A5DBF08CD}" dt="2023-05-18T13:37:08.417" v="304"/>
          <ac:spMkLst>
            <pc:docMk/>
            <pc:sldMk cId="2881679004" sldId="373"/>
            <ac:spMk id="4" creationId="{D1DF8F44-32AD-86B2-5324-E7FE61D01B51}"/>
          </ac:spMkLst>
        </pc:spChg>
        <pc:spChg chg="del mod">
          <ac:chgData name="sharika wani" userId="6eb4fe30b243c7c6" providerId="Windows Live" clId="Web-{1E517DE7-D0A9-43AF-A9C0-509A5DBF08CD}" dt="2023-05-18T13:37:30.324" v="307"/>
          <ac:spMkLst>
            <pc:docMk/>
            <pc:sldMk cId="2881679004" sldId="373"/>
            <ac:spMk id="5" creationId="{2D4D80BA-712D-1668-A217-9B635776D8F2}"/>
          </ac:spMkLst>
        </pc:spChg>
        <pc:picChg chg="add mod ord">
          <ac:chgData name="sharika wani" userId="6eb4fe30b243c7c6" providerId="Windows Live" clId="Web-{1E517DE7-D0A9-43AF-A9C0-509A5DBF08CD}" dt="2023-05-18T13:38:28.310" v="315" actId="14100"/>
          <ac:picMkLst>
            <pc:docMk/>
            <pc:sldMk cId="2881679004" sldId="373"/>
            <ac:picMk id="7" creationId="{DB95BF12-1B41-6BA4-8E82-904172F14D7B}"/>
          </ac:picMkLst>
        </pc:picChg>
      </pc:sldChg>
      <pc:sldChg chg="addSp delSp modSp new mod modClrScheme chgLayout">
        <pc:chgData name="sharika wani" userId="6eb4fe30b243c7c6" providerId="Windows Live" clId="Web-{1E517DE7-D0A9-43AF-A9C0-509A5DBF08CD}" dt="2023-05-18T13:40:42.189" v="332" actId="14100"/>
        <pc:sldMkLst>
          <pc:docMk/>
          <pc:sldMk cId="679780784" sldId="374"/>
        </pc:sldMkLst>
        <pc:spChg chg="del mod ord">
          <ac:chgData name="sharika wani" userId="6eb4fe30b243c7c6" providerId="Windows Live" clId="Web-{1E517DE7-D0A9-43AF-A9C0-509A5DBF08CD}" dt="2023-05-18T13:39:49.063" v="320"/>
          <ac:spMkLst>
            <pc:docMk/>
            <pc:sldMk cId="679780784" sldId="374"/>
            <ac:spMk id="2" creationId="{EA98434C-6D89-617E-FEB4-4CA717A3E1D2}"/>
          </ac:spMkLst>
        </pc:spChg>
        <pc:spChg chg="del mod ord">
          <ac:chgData name="sharika wani" userId="6eb4fe30b243c7c6" providerId="Windows Live" clId="Web-{1E517DE7-D0A9-43AF-A9C0-509A5DBF08CD}" dt="2023-05-18T13:39:45.391" v="319"/>
          <ac:spMkLst>
            <pc:docMk/>
            <pc:sldMk cId="679780784" sldId="374"/>
            <ac:spMk id="3" creationId="{F7467F6F-6B66-2A51-F803-438EB2490E25}"/>
          </ac:spMkLst>
        </pc:spChg>
        <pc:spChg chg="del mod ord">
          <ac:chgData name="sharika wani" userId="6eb4fe30b243c7c6" providerId="Windows Live" clId="Web-{1E517DE7-D0A9-43AF-A9C0-509A5DBF08CD}" dt="2023-05-18T13:40:05.891" v="321"/>
          <ac:spMkLst>
            <pc:docMk/>
            <pc:sldMk cId="679780784" sldId="374"/>
            <ac:spMk id="4" creationId="{F23CB264-27E8-F1CD-E79F-3B9CA6702168}"/>
          </ac:spMkLst>
        </pc:spChg>
        <pc:spChg chg="del mod ord">
          <ac:chgData name="sharika wani" userId="6eb4fe30b243c7c6" providerId="Windows Live" clId="Web-{1E517DE7-D0A9-43AF-A9C0-509A5DBF08CD}" dt="2023-05-18T13:40:12.017" v="322"/>
          <ac:spMkLst>
            <pc:docMk/>
            <pc:sldMk cId="679780784" sldId="374"/>
            <ac:spMk id="5" creationId="{2FD6F196-32F3-44EA-4002-EF77E5CDF3C9}"/>
          </ac:spMkLst>
        </pc:spChg>
        <pc:spChg chg="mod ord">
          <ac:chgData name="sharika wani" userId="6eb4fe30b243c7c6" providerId="Windows Live" clId="Web-{1E517DE7-D0A9-43AF-A9C0-509A5DBF08CD}" dt="2023-05-18T13:39:41.359" v="318"/>
          <ac:spMkLst>
            <pc:docMk/>
            <pc:sldMk cId="679780784" sldId="374"/>
            <ac:spMk id="6" creationId="{5C29DFC5-13E4-9250-637C-6674477A3F8F}"/>
          </ac:spMkLst>
        </pc:spChg>
        <pc:picChg chg="add mod ord">
          <ac:chgData name="sharika wani" userId="6eb4fe30b243c7c6" providerId="Windows Live" clId="Web-{1E517DE7-D0A9-43AF-A9C0-509A5DBF08CD}" dt="2023-05-18T13:40:42.189" v="332" actId="14100"/>
          <ac:picMkLst>
            <pc:docMk/>
            <pc:sldMk cId="679780784" sldId="374"/>
            <ac:picMk id="7" creationId="{C67FC933-10BD-04C2-BC09-372E18139AC8}"/>
          </ac:picMkLst>
        </pc:picChg>
      </pc:sldChg>
      <pc:sldChg chg="addSp delSp modSp new">
        <pc:chgData name="sharika wani" userId="6eb4fe30b243c7c6" providerId="Windows Live" clId="Web-{1E517DE7-D0A9-43AF-A9C0-509A5DBF08CD}" dt="2023-05-18T13:41:39.269" v="348" actId="1076"/>
        <pc:sldMkLst>
          <pc:docMk/>
          <pc:sldMk cId="2203018138" sldId="375"/>
        </pc:sldMkLst>
        <pc:spChg chg="del">
          <ac:chgData name="sharika wani" userId="6eb4fe30b243c7c6" providerId="Windows Live" clId="Web-{1E517DE7-D0A9-43AF-A9C0-509A5DBF08CD}" dt="2023-05-18T13:40:58.721" v="335"/>
          <ac:spMkLst>
            <pc:docMk/>
            <pc:sldMk cId="2203018138" sldId="375"/>
            <ac:spMk id="2" creationId="{E6182013-8C2D-7D3C-ADA9-675B126572D8}"/>
          </ac:spMkLst>
        </pc:spChg>
        <pc:spChg chg="del">
          <ac:chgData name="sharika wani" userId="6eb4fe30b243c7c6" providerId="Windows Live" clId="Web-{1E517DE7-D0A9-43AF-A9C0-509A5DBF08CD}" dt="2023-05-18T13:40:56.127" v="334"/>
          <ac:spMkLst>
            <pc:docMk/>
            <pc:sldMk cId="2203018138" sldId="375"/>
            <ac:spMk id="3" creationId="{709C2DE0-5529-7A4A-EB8F-5792DDBE3FE3}"/>
          </ac:spMkLst>
        </pc:spChg>
        <pc:spChg chg="del">
          <ac:chgData name="sharika wani" userId="6eb4fe30b243c7c6" providerId="Windows Live" clId="Web-{1E517DE7-D0A9-43AF-A9C0-509A5DBF08CD}" dt="2023-05-18T13:41:11.409" v="336"/>
          <ac:spMkLst>
            <pc:docMk/>
            <pc:sldMk cId="2203018138" sldId="375"/>
            <ac:spMk id="4" creationId="{B1D6A1E5-96C6-C769-BCEE-75443FBD0E1C}"/>
          </ac:spMkLst>
        </pc:spChg>
        <pc:spChg chg="del">
          <ac:chgData name="sharika wani" userId="6eb4fe30b243c7c6" providerId="Windows Live" clId="Web-{1E517DE7-D0A9-43AF-A9C0-509A5DBF08CD}" dt="2023-05-18T13:41:15.081" v="337"/>
          <ac:spMkLst>
            <pc:docMk/>
            <pc:sldMk cId="2203018138" sldId="375"/>
            <ac:spMk id="5" creationId="{9DDDCFCB-C90B-42BA-08BA-358E33820F7B}"/>
          </ac:spMkLst>
        </pc:spChg>
        <pc:picChg chg="add mod ord">
          <ac:chgData name="sharika wani" userId="6eb4fe30b243c7c6" providerId="Windows Live" clId="Web-{1E517DE7-D0A9-43AF-A9C0-509A5DBF08CD}" dt="2023-05-18T13:41:39.269" v="348" actId="1076"/>
          <ac:picMkLst>
            <pc:docMk/>
            <pc:sldMk cId="2203018138" sldId="375"/>
            <ac:picMk id="7" creationId="{024A7BA6-38AC-15F0-511C-915DD579F222}"/>
          </ac:picMkLst>
        </pc:picChg>
      </pc:sldChg>
      <pc:sldChg chg="addSp delSp modSp new mod setBg">
        <pc:chgData name="sharika wani" userId="6eb4fe30b243c7c6" providerId="Windows Live" clId="Web-{1E517DE7-D0A9-43AF-A9C0-509A5DBF08CD}" dt="2023-05-18T13:48:05.392" v="385" actId="14100"/>
        <pc:sldMkLst>
          <pc:docMk/>
          <pc:sldMk cId="2996340966" sldId="376"/>
        </pc:sldMkLst>
        <pc:spChg chg="mod">
          <ac:chgData name="sharika wani" userId="6eb4fe30b243c7c6" providerId="Windows Live" clId="Web-{1E517DE7-D0A9-43AF-A9C0-509A5DBF08CD}" dt="2023-05-18T13:47:59.282" v="384" actId="1076"/>
          <ac:spMkLst>
            <pc:docMk/>
            <pc:sldMk cId="2996340966" sldId="376"/>
            <ac:spMk id="2" creationId="{E2821412-BBC9-8310-4745-7D7E000BDD38}"/>
          </ac:spMkLst>
        </pc:spChg>
        <pc:spChg chg="del">
          <ac:chgData name="sharika wani" userId="6eb4fe30b243c7c6" providerId="Windows Live" clId="Web-{1E517DE7-D0A9-43AF-A9C0-509A5DBF08CD}" dt="2023-05-18T13:45:35.559" v="371"/>
          <ac:spMkLst>
            <pc:docMk/>
            <pc:sldMk cId="2996340966" sldId="376"/>
            <ac:spMk id="3" creationId="{BB64C651-7708-FB43-7DE8-603D9788C17B}"/>
          </ac:spMkLst>
        </pc:spChg>
        <pc:spChg chg="del mod">
          <ac:chgData name="sharika wani" userId="6eb4fe30b243c7c6" providerId="Windows Live" clId="Web-{1E517DE7-D0A9-43AF-A9C0-509A5DBF08CD}" dt="2023-05-18T13:45:35.559" v="371"/>
          <ac:spMkLst>
            <pc:docMk/>
            <pc:sldMk cId="2996340966" sldId="376"/>
            <ac:spMk id="4" creationId="{1C98EEAA-EBC6-D9A7-42EB-C00C9624AAE0}"/>
          </ac:spMkLst>
        </pc:spChg>
        <pc:spChg chg="del mod">
          <ac:chgData name="sharika wani" userId="6eb4fe30b243c7c6" providerId="Windows Live" clId="Web-{1E517DE7-D0A9-43AF-A9C0-509A5DBF08CD}" dt="2023-05-18T13:45:51.653" v="372"/>
          <ac:spMkLst>
            <pc:docMk/>
            <pc:sldMk cId="2996340966" sldId="376"/>
            <ac:spMk id="5" creationId="{5DDF475F-EC45-D8BD-6BF8-7DF8B44210A5}"/>
          </ac:spMkLst>
        </pc:spChg>
        <pc:spChg chg="mod">
          <ac:chgData name="sharika wani" userId="6eb4fe30b243c7c6" providerId="Windows Live" clId="Web-{1E517DE7-D0A9-43AF-A9C0-509A5DBF08CD}" dt="2023-05-18T13:47:19.250" v="380"/>
          <ac:spMkLst>
            <pc:docMk/>
            <pc:sldMk cId="2996340966" sldId="376"/>
            <ac:spMk id="6" creationId="{716405EA-50C0-36E2-AB7A-06E97659EE5C}"/>
          </ac:spMkLst>
        </pc:spChg>
        <pc:spChg chg="add del">
          <ac:chgData name="sharika wani" userId="6eb4fe30b243c7c6" providerId="Windows Live" clId="Web-{1E517DE7-D0A9-43AF-A9C0-509A5DBF08CD}" dt="2023-05-18T13:45:56.903" v="373"/>
          <ac:spMkLst>
            <pc:docMk/>
            <pc:sldMk cId="2996340966" sldId="376"/>
            <ac:spMk id="14" creationId="{AC14302F-E955-47D0-A56B-D1D1A6953B51}"/>
          </ac:spMkLst>
        </pc:spChg>
        <pc:spChg chg="add del">
          <ac:chgData name="sharika wani" userId="6eb4fe30b243c7c6" providerId="Windows Live" clId="Web-{1E517DE7-D0A9-43AF-A9C0-509A5DBF08CD}" dt="2023-05-18T13:47:19.250" v="380"/>
          <ac:spMkLst>
            <pc:docMk/>
            <pc:sldMk cId="2996340966" sldId="376"/>
            <ac:spMk id="26" creationId="{AC14302F-E955-47D0-A56B-D1D1A6953B51}"/>
          </ac:spMkLst>
        </pc:spChg>
        <pc:spChg chg="add del">
          <ac:chgData name="sharika wani" userId="6eb4fe30b243c7c6" providerId="Windows Live" clId="Web-{1E517DE7-D0A9-43AF-A9C0-509A5DBF08CD}" dt="2023-05-18T13:47:14.406" v="377"/>
          <ac:spMkLst>
            <pc:docMk/>
            <pc:sldMk cId="2996340966" sldId="376"/>
            <ac:spMk id="38" creationId="{593B4D24-F4A8-4141-A20A-E0575D199633}"/>
          </ac:spMkLst>
        </pc:spChg>
        <pc:spChg chg="add del">
          <ac:chgData name="sharika wani" userId="6eb4fe30b243c7c6" providerId="Windows Live" clId="Web-{1E517DE7-D0A9-43AF-A9C0-509A5DBF08CD}" dt="2023-05-18T13:47:14.406" v="377"/>
          <ac:spMkLst>
            <pc:docMk/>
            <pc:sldMk cId="2996340966" sldId="376"/>
            <ac:spMk id="40" creationId="{9F87E4D0-D347-4DA8-81D7-104733308B4B}"/>
          </ac:spMkLst>
        </pc:spChg>
        <pc:spChg chg="add del">
          <ac:chgData name="sharika wani" userId="6eb4fe30b243c7c6" providerId="Windows Live" clId="Web-{1E517DE7-D0A9-43AF-A9C0-509A5DBF08CD}" dt="2023-05-18T13:47:14.406" v="377"/>
          <ac:spMkLst>
            <pc:docMk/>
            <pc:sldMk cId="2996340966" sldId="376"/>
            <ac:spMk id="42" creationId="{9DC9CEF6-58E1-4D78-BBBE-76F779AD9CF8}"/>
          </ac:spMkLst>
        </pc:spChg>
        <pc:spChg chg="add del">
          <ac:chgData name="sharika wani" userId="6eb4fe30b243c7c6" providerId="Windows Live" clId="Web-{1E517DE7-D0A9-43AF-A9C0-509A5DBF08CD}" dt="2023-05-18T13:47:14.406" v="377"/>
          <ac:spMkLst>
            <pc:docMk/>
            <pc:sldMk cId="2996340966" sldId="376"/>
            <ac:spMk id="44" creationId="{47AF1248-67F7-4FEF-8D1D-FE33661A9CA9}"/>
          </ac:spMkLst>
        </pc:spChg>
        <pc:spChg chg="add del">
          <ac:chgData name="sharika wani" userId="6eb4fe30b243c7c6" providerId="Windows Live" clId="Web-{1E517DE7-D0A9-43AF-A9C0-509A5DBF08CD}" dt="2023-05-18T13:47:19.218" v="379"/>
          <ac:spMkLst>
            <pc:docMk/>
            <pc:sldMk cId="2996340966" sldId="376"/>
            <ac:spMk id="47" creationId="{3D5FBB81-B61B-416A-8F5D-A8DDF62530F1}"/>
          </ac:spMkLst>
        </pc:spChg>
        <pc:spChg chg="add del">
          <ac:chgData name="sharika wani" userId="6eb4fe30b243c7c6" providerId="Windows Live" clId="Web-{1E517DE7-D0A9-43AF-A9C0-509A5DBF08CD}" dt="2023-05-18T13:47:19.218" v="379"/>
          <ac:spMkLst>
            <pc:docMk/>
            <pc:sldMk cId="2996340966" sldId="376"/>
            <ac:spMk id="48" creationId="{40C0D7D4-D83D-4C58-87D1-955F0A9173D7}"/>
          </ac:spMkLst>
        </pc:spChg>
        <pc:spChg chg="add del">
          <ac:chgData name="sharika wani" userId="6eb4fe30b243c7c6" providerId="Windows Live" clId="Web-{1E517DE7-D0A9-43AF-A9C0-509A5DBF08CD}" dt="2023-05-18T13:47:19.218" v="379"/>
          <ac:spMkLst>
            <pc:docMk/>
            <pc:sldMk cId="2996340966" sldId="376"/>
            <ac:spMk id="49" creationId="{0BA56A81-C9DD-4EBA-9E13-32FFB51CFD45}"/>
          </ac:spMkLst>
        </pc:spChg>
        <pc:spChg chg="add del">
          <ac:chgData name="sharika wani" userId="6eb4fe30b243c7c6" providerId="Windows Live" clId="Web-{1E517DE7-D0A9-43AF-A9C0-509A5DBF08CD}" dt="2023-05-18T13:47:19.218" v="379"/>
          <ac:spMkLst>
            <pc:docMk/>
            <pc:sldMk cId="2996340966" sldId="376"/>
            <ac:spMk id="50" creationId="{15F9A324-404E-4C5D-AFF0-C5D0D84182B0}"/>
          </ac:spMkLst>
        </pc:spChg>
        <pc:spChg chg="add">
          <ac:chgData name="sharika wani" userId="6eb4fe30b243c7c6" providerId="Windows Live" clId="Web-{1E517DE7-D0A9-43AF-A9C0-509A5DBF08CD}" dt="2023-05-18T13:47:19.250" v="380"/>
          <ac:spMkLst>
            <pc:docMk/>
            <pc:sldMk cId="2996340966" sldId="376"/>
            <ac:spMk id="53" creationId="{8181FC64-B306-4821-98E2-780662EFC486}"/>
          </ac:spMkLst>
        </pc:spChg>
        <pc:spChg chg="add">
          <ac:chgData name="sharika wani" userId="6eb4fe30b243c7c6" providerId="Windows Live" clId="Web-{1E517DE7-D0A9-43AF-A9C0-509A5DBF08CD}" dt="2023-05-18T13:47:19.250" v="380"/>
          <ac:spMkLst>
            <pc:docMk/>
            <pc:sldMk cId="2996340966" sldId="376"/>
            <ac:spMk id="54" creationId="{5871FC61-DD4E-47D4-81FD-8A7E7D12B371}"/>
          </ac:spMkLst>
        </pc:spChg>
        <pc:spChg chg="add">
          <ac:chgData name="sharika wani" userId="6eb4fe30b243c7c6" providerId="Windows Live" clId="Web-{1E517DE7-D0A9-43AF-A9C0-509A5DBF08CD}" dt="2023-05-18T13:47:19.250" v="380"/>
          <ac:spMkLst>
            <pc:docMk/>
            <pc:sldMk cId="2996340966" sldId="376"/>
            <ac:spMk id="55" creationId="{829A1E2C-5AC8-40FC-99E9-832069D39792}"/>
          </ac:spMkLst>
        </pc:spChg>
        <pc:spChg chg="add">
          <ac:chgData name="sharika wani" userId="6eb4fe30b243c7c6" providerId="Windows Live" clId="Web-{1E517DE7-D0A9-43AF-A9C0-509A5DBF08CD}" dt="2023-05-18T13:47:19.250" v="380"/>
          <ac:spMkLst>
            <pc:docMk/>
            <pc:sldMk cId="2996340966" sldId="376"/>
            <ac:spMk id="56" creationId="{55C54A75-E44A-4147-B9D0-FF46CFD31612}"/>
          </ac:spMkLst>
        </pc:spChg>
        <pc:grpChg chg="add del">
          <ac:chgData name="sharika wani" userId="6eb4fe30b243c7c6" providerId="Windows Live" clId="Web-{1E517DE7-D0A9-43AF-A9C0-509A5DBF08CD}" dt="2023-05-18T13:45:56.903" v="373"/>
          <ac:grpSpMkLst>
            <pc:docMk/>
            <pc:sldMk cId="2996340966" sldId="376"/>
            <ac:grpSpMk id="16" creationId="{DC310F6C-D8CB-4984-9F9B-BA18C171928E}"/>
          </ac:grpSpMkLst>
        </pc:grpChg>
        <pc:grpChg chg="add del">
          <ac:chgData name="sharika wani" userId="6eb4fe30b243c7c6" providerId="Windows Live" clId="Web-{1E517DE7-D0A9-43AF-A9C0-509A5DBF08CD}" dt="2023-05-18T13:47:19.250" v="380"/>
          <ac:grpSpMkLst>
            <pc:docMk/>
            <pc:sldMk cId="2996340966" sldId="376"/>
            <ac:grpSpMk id="28" creationId="{DC310F6C-D8CB-4984-9F9B-BA18C171928E}"/>
          </ac:grpSpMkLst>
        </pc:grpChg>
        <pc:graphicFrameChg chg="add mod modGraphic">
          <ac:chgData name="sharika wani" userId="6eb4fe30b243c7c6" providerId="Windows Live" clId="Web-{1E517DE7-D0A9-43AF-A9C0-509A5DBF08CD}" dt="2023-05-18T13:48:05.392" v="385" actId="14100"/>
          <ac:graphicFrameMkLst>
            <pc:docMk/>
            <pc:sldMk cId="2996340966" sldId="376"/>
            <ac:graphicFrameMk id="8" creationId="{89AD3A25-8542-0B12-916A-297777F9C926}"/>
          </ac:graphicFrameMkLst>
        </pc:graphicFrameChg>
        <pc:picChg chg="add mod ord">
          <ac:chgData name="sharika wani" userId="6eb4fe30b243c7c6" providerId="Windows Live" clId="Web-{1E517DE7-D0A9-43AF-A9C0-509A5DBF08CD}" dt="2023-05-18T13:47:19.250" v="380"/>
          <ac:picMkLst>
            <pc:docMk/>
            <pc:sldMk cId="2996340966" sldId="376"/>
            <ac:picMk id="25" creationId="{38E2B5AF-D974-FB58-5958-CBCFCE6097AD}"/>
          </ac:picMkLst>
        </pc:picChg>
        <pc:cxnChg chg="add del">
          <ac:chgData name="sharika wani" userId="6eb4fe30b243c7c6" providerId="Windows Live" clId="Web-{1E517DE7-D0A9-43AF-A9C0-509A5DBF08CD}" dt="2023-05-18T13:45:56.903" v="373"/>
          <ac:cxnSpMkLst>
            <pc:docMk/>
            <pc:sldMk cId="2996340966" sldId="376"/>
            <ac:cxnSpMk id="12" creationId="{430127AE-B29E-4FDF-99D2-A2F1E7003F74}"/>
          </ac:cxnSpMkLst>
        </pc:cxnChg>
        <pc:cxnChg chg="add del">
          <ac:chgData name="sharika wani" userId="6eb4fe30b243c7c6" providerId="Windows Live" clId="Web-{1E517DE7-D0A9-43AF-A9C0-509A5DBF08CD}" dt="2023-05-18T13:47:19.250" v="380"/>
          <ac:cxnSpMkLst>
            <pc:docMk/>
            <pc:sldMk cId="2996340966" sldId="376"/>
            <ac:cxnSpMk id="24" creationId="{430127AE-B29E-4FDF-99D2-A2F1E7003F74}"/>
          </ac:cxnSpMkLst>
        </pc:cxnChg>
        <pc:cxnChg chg="add del">
          <ac:chgData name="sharika wani" userId="6eb4fe30b243c7c6" providerId="Windows Live" clId="Web-{1E517DE7-D0A9-43AF-A9C0-509A5DBF08CD}" dt="2023-05-18T13:47:14.406" v="377"/>
          <ac:cxnSpMkLst>
            <pc:docMk/>
            <pc:sldMk cId="2996340966" sldId="376"/>
            <ac:cxnSpMk id="36" creationId="{430127AE-B29E-4FDF-99D2-A2F1E7003F74}"/>
          </ac:cxnSpMkLst>
        </pc:cxnChg>
        <pc:cxnChg chg="add del">
          <ac:chgData name="sharika wani" userId="6eb4fe30b243c7c6" providerId="Windows Live" clId="Web-{1E517DE7-D0A9-43AF-A9C0-509A5DBF08CD}" dt="2023-05-18T13:47:19.218" v="379"/>
          <ac:cxnSpMkLst>
            <pc:docMk/>
            <pc:sldMk cId="2996340966" sldId="376"/>
            <ac:cxnSpMk id="46" creationId="{430127AE-B29E-4FDF-99D2-A2F1E7003F74}"/>
          </ac:cxnSpMkLst>
        </pc:cxnChg>
        <pc:cxnChg chg="add">
          <ac:chgData name="sharika wani" userId="6eb4fe30b243c7c6" providerId="Windows Live" clId="Web-{1E517DE7-D0A9-43AF-A9C0-509A5DBF08CD}" dt="2023-05-18T13:47:19.250" v="380"/>
          <ac:cxnSpMkLst>
            <pc:docMk/>
            <pc:sldMk cId="2996340966" sldId="376"/>
            <ac:cxnSpMk id="52" creationId="{430127AE-B29E-4FDF-99D2-A2F1E7003F74}"/>
          </ac:cxnSpMkLst>
        </pc:cxnChg>
      </pc:sldChg>
      <pc:sldChg chg="addSp delSp modSp new mod setBg">
        <pc:chgData name="sharika wani" userId="6eb4fe30b243c7c6" providerId="Windows Live" clId="Web-{1E517DE7-D0A9-43AF-A9C0-509A5DBF08CD}" dt="2023-05-18T13:52:52.464" v="426"/>
        <pc:sldMkLst>
          <pc:docMk/>
          <pc:sldMk cId="904506383" sldId="377"/>
        </pc:sldMkLst>
        <pc:spChg chg="mod ord">
          <ac:chgData name="sharika wani" userId="6eb4fe30b243c7c6" providerId="Windows Live" clId="Web-{1E517DE7-D0A9-43AF-A9C0-509A5DBF08CD}" dt="2023-05-18T13:52:52.464" v="426"/>
          <ac:spMkLst>
            <pc:docMk/>
            <pc:sldMk cId="904506383" sldId="377"/>
            <ac:spMk id="2" creationId="{66E0B70D-CFF7-C9B7-EF1C-8C1AA0AC7507}"/>
          </ac:spMkLst>
        </pc:spChg>
        <pc:spChg chg="del">
          <ac:chgData name="sharika wani" userId="6eb4fe30b243c7c6" providerId="Windows Live" clId="Web-{1E517DE7-D0A9-43AF-A9C0-509A5DBF08CD}" dt="2023-05-18T13:52:38.260" v="421"/>
          <ac:spMkLst>
            <pc:docMk/>
            <pc:sldMk cId="904506383" sldId="377"/>
            <ac:spMk id="3" creationId="{930D2158-C412-B9CC-90C8-623A449AD940}"/>
          </ac:spMkLst>
        </pc:spChg>
        <pc:spChg chg="mod">
          <ac:chgData name="sharika wani" userId="6eb4fe30b243c7c6" providerId="Windows Live" clId="Web-{1E517DE7-D0A9-43AF-A9C0-509A5DBF08CD}" dt="2023-05-18T13:52:52.464" v="426"/>
          <ac:spMkLst>
            <pc:docMk/>
            <pc:sldMk cId="904506383" sldId="377"/>
            <ac:spMk id="4" creationId="{1DFF9AE4-86FA-A37F-1C76-7A13DB423CB5}"/>
          </ac:spMkLst>
        </pc:spChg>
        <pc:spChg chg="del">
          <ac:chgData name="sharika wani" userId="6eb4fe30b243c7c6" providerId="Windows Live" clId="Web-{1E517DE7-D0A9-43AF-A9C0-509A5DBF08CD}" dt="2023-05-18T13:50:07.880" v="398"/>
          <ac:spMkLst>
            <pc:docMk/>
            <pc:sldMk cId="904506383" sldId="377"/>
            <ac:spMk id="5" creationId="{B6162D9D-3E07-E04F-9A7B-CED8E29B94A3}"/>
          </ac:spMkLst>
        </pc:spChg>
        <pc:spChg chg="mod">
          <ac:chgData name="sharika wani" userId="6eb4fe30b243c7c6" providerId="Windows Live" clId="Web-{1E517DE7-D0A9-43AF-A9C0-509A5DBF08CD}" dt="2023-05-18T13:52:52.464" v="426"/>
          <ac:spMkLst>
            <pc:docMk/>
            <pc:sldMk cId="904506383" sldId="377"/>
            <ac:spMk id="6" creationId="{3D1CF464-C265-DC01-A9A4-DFA4C5770DCB}"/>
          </ac:spMkLst>
        </pc:spChg>
        <pc:spChg chg="add del">
          <ac:chgData name="sharika wani" userId="6eb4fe30b243c7c6" providerId="Windows Live" clId="Web-{1E517DE7-D0A9-43AF-A9C0-509A5DBF08CD}" dt="2023-05-18T13:52:48.933" v="423"/>
          <ac:spMkLst>
            <pc:docMk/>
            <pc:sldMk cId="904506383" sldId="377"/>
            <ac:spMk id="14" creationId="{3D5FBB81-B61B-416A-8F5D-A8DDF62530F1}"/>
          </ac:spMkLst>
        </pc:spChg>
        <pc:spChg chg="add del">
          <ac:chgData name="sharika wani" userId="6eb4fe30b243c7c6" providerId="Windows Live" clId="Web-{1E517DE7-D0A9-43AF-A9C0-509A5DBF08CD}" dt="2023-05-18T13:52:48.933" v="423"/>
          <ac:spMkLst>
            <pc:docMk/>
            <pc:sldMk cId="904506383" sldId="377"/>
            <ac:spMk id="16" creationId="{40C0D7D4-D83D-4C58-87D1-955F0A9173D7}"/>
          </ac:spMkLst>
        </pc:spChg>
        <pc:spChg chg="add del">
          <ac:chgData name="sharika wani" userId="6eb4fe30b243c7c6" providerId="Windows Live" clId="Web-{1E517DE7-D0A9-43AF-A9C0-509A5DBF08CD}" dt="2023-05-18T13:52:48.933" v="423"/>
          <ac:spMkLst>
            <pc:docMk/>
            <pc:sldMk cId="904506383" sldId="377"/>
            <ac:spMk id="18" creationId="{0BA56A81-C9DD-4EBA-9E13-32FFB51CFD45}"/>
          </ac:spMkLst>
        </pc:spChg>
        <pc:spChg chg="add del">
          <ac:chgData name="sharika wani" userId="6eb4fe30b243c7c6" providerId="Windows Live" clId="Web-{1E517DE7-D0A9-43AF-A9C0-509A5DBF08CD}" dt="2023-05-18T13:52:48.933" v="423"/>
          <ac:spMkLst>
            <pc:docMk/>
            <pc:sldMk cId="904506383" sldId="377"/>
            <ac:spMk id="20" creationId="{15F9A324-404E-4C5D-AFF0-C5D0D84182B0}"/>
          </ac:spMkLst>
        </pc:spChg>
        <pc:spChg chg="add del">
          <ac:chgData name="sharika wani" userId="6eb4fe30b243c7c6" providerId="Windows Live" clId="Web-{1E517DE7-D0A9-43AF-A9C0-509A5DBF08CD}" dt="2023-05-18T13:52:52.448" v="425"/>
          <ac:spMkLst>
            <pc:docMk/>
            <pc:sldMk cId="904506383" sldId="377"/>
            <ac:spMk id="23" creationId="{49BB7E9A-6937-4BF0-9F51-A20F197B550F}"/>
          </ac:spMkLst>
        </pc:spChg>
        <pc:spChg chg="add del">
          <ac:chgData name="sharika wani" userId="6eb4fe30b243c7c6" providerId="Windows Live" clId="Web-{1E517DE7-D0A9-43AF-A9C0-509A5DBF08CD}" dt="2023-05-18T13:52:52.448" v="425"/>
          <ac:spMkLst>
            <pc:docMk/>
            <pc:sldMk cId="904506383" sldId="377"/>
            <ac:spMk id="24" creationId="{E0939753-89D7-48A8-8441-B9FF25CE8A7E}"/>
          </ac:spMkLst>
        </pc:spChg>
        <pc:spChg chg="add del">
          <ac:chgData name="sharika wani" userId="6eb4fe30b243c7c6" providerId="Windows Live" clId="Web-{1E517DE7-D0A9-43AF-A9C0-509A5DBF08CD}" dt="2023-05-18T13:52:52.448" v="425"/>
          <ac:spMkLst>
            <pc:docMk/>
            <pc:sldMk cId="904506383" sldId="377"/>
            <ac:spMk id="25" creationId="{9F5CCFC5-858F-4B45-9B10-D49DD0280D20}"/>
          </ac:spMkLst>
        </pc:spChg>
        <pc:spChg chg="add del">
          <ac:chgData name="sharika wani" userId="6eb4fe30b243c7c6" providerId="Windows Live" clId="Web-{1E517DE7-D0A9-43AF-A9C0-509A5DBF08CD}" dt="2023-05-18T13:52:52.448" v="425"/>
          <ac:spMkLst>
            <pc:docMk/>
            <pc:sldMk cId="904506383" sldId="377"/>
            <ac:spMk id="26" creationId="{2348ECDC-D455-4B71-90F6-2ECC12B7983B}"/>
          </ac:spMkLst>
        </pc:spChg>
        <pc:spChg chg="add">
          <ac:chgData name="sharika wani" userId="6eb4fe30b243c7c6" providerId="Windows Live" clId="Web-{1E517DE7-D0A9-43AF-A9C0-509A5DBF08CD}" dt="2023-05-18T13:52:52.464" v="426"/>
          <ac:spMkLst>
            <pc:docMk/>
            <pc:sldMk cId="904506383" sldId="377"/>
            <ac:spMk id="29" creationId="{10CE40DC-5723-449B-A365-A61D8C262E93}"/>
          </ac:spMkLst>
        </pc:spChg>
        <pc:spChg chg="add">
          <ac:chgData name="sharika wani" userId="6eb4fe30b243c7c6" providerId="Windows Live" clId="Web-{1E517DE7-D0A9-43AF-A9C0-509A5DBF08CD}" dt="2023-05-18T13:52:52.464" v="426"/>
          <ac:spMkLst>
            <pc:docMk/>
            <pc:sldMk cId="904506383" sldId="377"/>
            <ac:spMk id="30" creationId="{28207E96-6DFF-4119-B2EA-3299067D2F45}"/>
          </ac:spMkLst>
        </pc:spChg>
        <pc:spChg chg="add">
          <ac:chgData name="sharika wani" userId="6eb4fe30b243c7c6" providerId="Windows Live" clId="Web-{1E517DE7-D0A9-43AF-A9C0-509A5DBF08CD}" dt="2023-05-18T13:52:52.464" v="426"/>
          <ac:spMkLst>
            <pc:docMk/>
            <pc:sldMk cId="904506383" sldId="377"/>
            <ac:spMk id="31" creationId="{9E223C86-12C5-4A60-A21A-D7FC75EFC658}"/>
          </ac:spMkLst>
        </pc:spChg>
        <pc:spChg chg="add">
          <ac:chgData name="sharika wani" userId="6eb4fe30b243c7c6" providerId="Windows Live" clId="Web-{1E517DE7-D0A9-43AF-A9C0-509A5DBF08CD}" dt="2023-05-18T13:52:52.464" v="426"/>
          <ac:spMkLst>
            <pc:docMk/>
            <pc:sldMk cId="904506383" sldId="377"/>
            <ac:spMk id="32" creationId="{FA573AF0-3C0B-4895-A7A6-F41B03211538}"/>
          </ac:spMkLst>
        </pc:spChg>
        <pc:spChg chg="add">
          <ac:chgData name="sharika wani" userId="6eb4fe30b243c7c6" providerId="Windows Live" clId="Web-{1E517DE7-D0A9-43AF-A9C0-509A5DBF08CD}" dt="2023-05-18T13:52:52.464" v="426"/>
          <ac:spMkLst>
            <pc:docMk/>
            <pc:sldMk cId="904506383" sldId="377"/>
            <ac:spMk id="33" creationId="{62442AC3-A9B0-4865-8A8A-1504FFC6E4D0}"/>
          </ac:spMkLst>
        </pc:spChg>
        <pc:spChg chg="add">
          <ac:chgData name="sharika wani" userId="6eb4fe30b243c7c6" providerId="Windows Live" clId="Web-{1E517DE7-D0A9-43AF-A9C0-509A5DBF08CD}" dt="2023-05-18T13:52:52.464" v="426"/>
          <ac:spMkLst>
            <pc:docMk/>
            <pc:sldMk cId="904506383" sldId="377"/>
            <ac:spMk id="34" creationId="{68451DCE-129E-43B6-BA50-3C8339E4618E}"/>
          </ac:spMkLst>
        </pc:spChg>
        <pc:picChg chg="add mod ord">
          <ac:chgData name="sharika wani" userId="6eb4fe30b243c7c6" providerId="Windows Live" clId="Web-{1E517DE7-D0A9-43AF-A9C0-509A5DBF08CD}" dt="2023-05-18T13:52:52.464" v="426"/>
          <ac:picMkLst>
            <pc:docMk/>
            <pc:sldMk cId="904506383" sldId="377"/>
            <ac:picMk id="7" creationId="{5C665451-1ACE-3EE4-3188-5787B98DA009}"/>
          </ac:picMkLst>
        </pc:picChg>
        <pc:cxnChg chg="add del">
          <ac:chgData name="sharika wani" userId="6eb4fe30b243c7c6" providerId="Windows Live" clId="Web-{1E517DE7-D0A9-43AF-A9C0-509A5DBF08CD}" dt="2023-05-18T13:52:48.933" v="423"/>
          <ac:cxnSpMkLst>
            <pc:docMk/>
            <pc:sldMk cId="904506383" sldId="377"/>
            <ac:cxnSpMk id="12" creationId="{430127AE-B29E-4FDF-99D2-A2F1E7003F74}"/>
          </ac:cxnSpMkLst>
        </pc:cxnChg>
        <pc:cxnChg chg="add del">
          <ac:chgData name="sharika wani" userId="6eb4fe30b243c7c6" providerId="Windows Live" clId="Web-{1E517DE7-D0A9-43AF-A9C0-509A5DBF08CD}" dt="2023-05-18T13:52:52.448" v="425"/>
          <ac:cxnSpMkLst>
            <pc:docMk/>
            <pc:sldMk cId="904506383" sldId="377"/>
            <ac:cxnSpMk id="22" creationId="{430127AE-B29E-4FDF-99D2-A2F1E7003F74}"/>
          </ac:cxnSpMkLst>
        </pc:cxnChg>
        <pc:cxnChg chg="add">
          <ac:chgData name="sharika wani" userId="6eb4fe30b243c7c6" providerId="Windows Live" clId="Web-{1E517DE7-D0A9-43AF-A9C0-509A5DBF08CD}" dt="2023-05-18T13:52:52.464" v="426"/>
          <ac:cxnSpMkLst>
            <pc:docMk/>
            <pc:sldMk cId="904506383" sldId="377"/>
            <ac:cxnSpMk id="28" creationId="{430127AE-B29E-4FDF-99D2-A2F1E7003F74}"/>
          </ac:cxnSpMkLst>
        </pc:cxnChg>
      </pc:sldChg>
    </pc:docChg>
  </pc:docChgLst>
  <pc:docChgLst>
    <pc:chgData name="sharika wani" userId="6eb4fe30b243c7c6" providerId="Windows Live" clId="Web-{A49A798E-A005-4417-A8EB-C0D1A3FF8373}"/>
    <pc:docChg chg="modSld">
      <pc:chgData name="sharika wani" userId="6eb4fe30b243c7c6" providerId="Windows Live" clId="Web-{A49A798E-A005-4417-A8EB-C0D1A3FF8373}" dt="2023-05-18T14:10:06.375" v="23" actId="1076"/>
      <pc:docMkLst>
        <pc:docMk/>
      </pc:docMkLst>
      <pc:sldChg chg="modSp">
        <pc:chgData name="sharika wani" userId="6eb4fe30b243c7c6" providerId="Windows Live" clId="Web-{A49A798E-A005-4417-A8EB-C0D1A3FF8373}" dt="2023-05-18T14:08:18.106" v="13" actId="20577"/>
        <pc:sldMkLst>
          <pc:docMk/>
          <pc:sldMk cId="3777878648" sldId="326"/>
        </pc:sldMkLst>
        <pc:spChg chg="mod">
          <ac:chgData name="sharika wani" userId="6eb4fe30b243c7c6" providerId="Windows Live" clId="Web-{A49A798E-A005-4417-A8EB-C0D1A3FF8373}" dt="2023-05-18T14:08:18.106" v="13" actId="20577"/>
          <ac:spMkLst>
            <pc:docMk/>
            <pc:sldMk cId="3777878648" sldId="326"/>
            <ac:spMk id="3" creationId="{69CF77C5-9F6B-451C-B03D-A5E55E0DAC90}"/>
          </ac:spMkLst>
        </pc:spChg>
      </pc:sldChg>
      <pc:sldChg chg="modSp">
        <pc:chgData name="sharika wani" userId="6eb4fe30b243c7c6" providerId="Windows Live" clId="Web-{A49A798E-A005-4417-A8EB-C0D1A3FF8373}" dt="2023-05-18T14:10:06.375" v="23" actId="1076"/>
        <pc:sldMkLst>
          <pc:docMk/>
          <pc:sldMk cId="904506383" sldId="377"/>
        </pc:sldMkLst>
        <pc:spChg chg="mod">
          <ac:chgData name="sharika wani" userId="6eb4fe30b243c7c6" providerId="Windows Live" clId="Web-{A49A798E-A005-4417-A8EB-C0D1A3FF8373}" dt="2023-05-18T14:09:47.500" v="19" actId="20577"/>
          <ac:spMkLst>
            <pc:docMk/>
            <pc:sldMk cId="904506383" sldId="377"/>
            <ac:spMk id="4" creationId="{1DFF9AE4-86FA-A37F-1C76-7A13DB423CB5}"/>
          </ac:spMkLst>
        </pc:spChg>
        <pc:picChg chg="mod">
          <ac:chgData name="sharika wani" userId="6eb4fe30b243c7c6" providerId="Windows Live" clId="Web-{A49A798E-A005-4417-A8EB-C0D1A3FF8373}" dt="2023-05-18T14:10:06.375" v="23" actId="1076"/>
          <ac:picMkLst>
            <pc:docMk/>
            <pc:sldMk cId="904506383" sldId="377"/>
            <ac:picMk id="7" creationId="{5C665451-1ACE-3EE4-3188-5787B98DA009}"/>
          </ac:picMkLst>
        </pc:picChg>
      </pc:sldChg>
    </pc:docChg>
  </pc:docChgLst>
  <pc:docChgLst>
    <pc:chgData name="sharika wani" userId="6eb4fe30b243c7c6" providerId="Windows Live" clId="Web-{3141C26F-3C87-457A-B4B6-80EA3A560278}"/>
    <pc:docChg chg="addSld delSld modSld">
      <pc:chgData name="sharika wani" userId="6eb4fe30b243c7c6" providerId="Windows Live" clId="Web-{3141C26F-3C87-457A-B4B6-80EA3A560278}" dt="2023-05-18T12:52:13.004" v="998"/>
      <pc:docMkLst>
        <pc:docMk/>
      </pc:docMkLst>
      <pc:sldChg chg="addSp delSp modSp mod setBg">
        <pc:chgData name="sharika wani" userId="6eb4fe30b243c7c6" providerId="Windows Live" clId="Web-{3141C26F-3C87-457A-B4B6-80EA3A560278}" dt="2023-05-18T11:45:29.681" v="577" actId="20577"/>
        <pc:sldMkLst>
          <pc:docMk/>
          <pc:sldMk cId="3789343957" sldId="261"/>
        </pc:sldMkLst>
        <pc:spChg chg="mod">
          <ac:chgData name="sharika wani" userId="6eb4fe30b243c7c6" providerId="Windows Live" clId="Web-{3141C26F-3C87-457A-B4B6-80EA3A560278}" dt="2023-05-18T11:09:28.688" v="325" actId="1076"/>
          <ac:spMkLst>
            <pc:docMk/>
            <pc:sldMk cId="3789343957" sldId="261"/>
            <ac:spMk id="2" creationId="{3C3D335A-5ECE-43C8-B81D-FB11A0598038}"/>
          </ac:spMkLst>
        </pc:spChg>
        <pc:spChg chg="mod">
          <ac:chgData name="sharika wani" userId="6eb4fe30b243c7c6" providerId="Windows Live" clId="Web-{3141C26F-3C87-457A-B4B6-80EA3A560278}" dt="2023-05-18T11:45:29.681" v="577" actId="20577"/>
          <ac:spMkLst>
            <pc:docMk/>
            <pc:sldMk cId="3789343957" sldId="261"/>
            <ac:spMk id="3" creationId="{CE24BAAE-F3C2-4167-8E55-3D4A3B8F9FD0}"/>
          </ac:spMkLst>
        </pc:spChg>
        <pc:spChg chg="del mod">
          <ac:chgData name="sharika wani" userId="6eb4fe30b243c7c6" providerId="Windows Live" clId="Web-{3141C26F-3C87-457A-B4B6-80EA3A560278}" dt="2023-05-18T10:58:09.764" v="203"/>
          <ac:spMkLst>
            <pc:docMk/>
            <pc:sldMk cId="3789343957" sldId="261"/>
            <ac:spMk id="5" creationId="{BD23DEC3-3A23-47A9-AD60-AA9BFE53329E}"/>
          </ac:spMkLst>
        </pc:spChg>
        <pc:spChg chg="mod">
          <ac:chgData name="sharika wani" userId="6eb4fe30b243c7c6" providerId="Windows Live" clId="Web-{3141C26F-3C87-457A-B4B6-80EA3A560278}" dt="2023-05-18T11:08:48.077" v="317"/>
          <ac:spMkLst>
            <pc:docMk/>
            <pc:sldMk cId="3789343957" sldId="261"/>
            <ac:spMk id="6" creationId="{BB605040-5B62-494D-B23C-DEA503D33775}"/>
          </ac:spMkLst>
        </pc:spChg>
        <pc:spChg chg="add del">
          <ac:chgData name="sharika wani" userId="6eb4fe30b243c7c6" providerId="Windows Live" clId="Web-{3141C26F-3C87-457A-B4B6-80EA3A560278}" dt="2023-05-18T11:08:37.780" v="312"/>
          <ac:spMkLst>
            <pc:docMk/>
            <pc:sldMk cId="3789343957" sldId="261"/>
            <ac:spMk id="17" creationId="{9B0F7D69-D93C-4C38-A23D-76E000D691CD}"/>
          </ac:spMkLst>
        </pc:spChg>
        <pc:spChg chg="add del">
          <ac:chgData name="sharika wani" userId="6eb4fe30b243c7c6" providerId="Windows Live" clId="Web-{3141C26F-3C87-457A-B4B6-80EA3A560278}" dt="2023-05-18T11:08:37.780" v="312"/>
          <ac:spMkLst>
            <pc:docMk/>
            <pc:sldMk cId="3789343957" sldId="261"/>
            <ac:spMk id="19" creationId="{8CD419D4-EA9D-42D9-BF62-B07F0B7B672B}"/>
          </ac:spMkLst>
        </pc:spChg>
        <pc:spChg chg="add del">
          <ac:chgData name="sharika wani" userId="6eb4fe30b243c7c6" providerId="Windows Live" clId="Web-{3141C26F-3C87-457A-B4B6-80EA3A560278}" dt="2023-05-18T11:08:37.780" v="312"/>
          <ac:spMkLst>
            <pc:docMk/>
            <pc:sldMk cId="3789343957" sldId="261"/>
            <ac:spMk id="21" creationId="{1C6FEC9B-9608-4181-A9E5-A1B80E72021C}"/>
          </ac:spMkLst>
        </pc:spChg>
        <pc:spChg chg="add del">
          <ac:chgData name="sharika wani" userId="6eb4fe30b243c7c6" providerId="Windows Live" clId="Web-{3141C26F-3C87-457A-B4B6-80EA3A560278}" dt="2023-05-18T11:08:37.780" v="312"/>
          <ac:spMkLst>
            <pc:docMk/>
            <pc:sldMk cId="3789343957" sldId="261"/>
            <ac:spMk id="23" creationId="{AB1564ED-F26F-451D-97D6-A6EC3E83FD55}"/>
          </ac:spMkLst>
        </pc:spChg>
        <pc:spChg chg="add del">
          <ac:chgData name="sharika wani" userId="6eb4fe30b243c7c6" providerId="Windows Live" clId="Web-{3141C26F-3C87-457A-B4B6-80EA3A560278}" dt="2023-05-18T11:08:37.780" v="312"/>
          <ac:spMkLst>
            <pc:docMk/>
            <pc:sldMk cId="3789343957" sldId="261"/>
            <ac:spMk id="25" creationId="{0CA184B6-3482-4F43-87F0-BC765DCFD8A8}"/>
          </ac:spMkLst>
        </pc:spChg>
        <pc:spChg chg="add del">
          <ac:chgData name="sharika wani" userId="6eb4fe30b243c7c6" providerId="Windows Live" clId="Web-{3141C26F-3C87-457A-B4B6-80EA3A560278}" dt="2023-05-18T11:08:37.780" v="312"/>
          <ac:spMkLst>
            <pc:docMk/>
            <pc:sldMk cId="3789343957" sldId="261"/>
            <ac:spMk id="27" creationId="{6C869923-8380-4244-9548-802C330638A0}"/>
          </ac:spMkLst>
        </pc:spChg>
        <pc:spChg chg="add del">
          <ac:chgData name="sharika wani" userId="6eb4fe30b243c7c6" providerId="Windows Live" clId="Web-{3141C26F-3C87-457A-B4B6-80EA3A560278}" dt="2023-05-18T11:08:37.780" v="312"/>
          <ac:spMkLst>
            <pc:docMk/>
            <pc:sldMk cId="3789343957" sldId="261"/>
            <ac:spMk id="29" creationId="{C06255F2-BC67-4DDE-B34E-AC4BA21838CC}"/>
          </ac:spMkLst>
        </pc:spChg>
        <pc:spChg chg="add del">
          <ac:chgData name="sharika wani" userId="6eb4fe30b243c7c6" providerId="Windows Live" clId="Web-{3141C26F-3C87-457A-B4B6-80EA3A560278}" dt="2023-05-18T11:08:37.780" v="312"/>
          <ac:spMkLst>
            <pc:docMk/>
            <pc:sldMk cId="3789343957" sldId="261"/>
            <ac:spMk id="31" creationId="{55169443-FCCD-4C0A-8C69-18CD3FA0968D}"/>
          </ac:spMkLst>
        </pc:spChg>
        <pc:spChg chg="add del">
          <ac:chgData name="sharika wani" userId="6eb4fe30b243c7c6" providerId="Windows Live" clId="Web-{3141C26F-3C87-457A-B4B6-80EA3A560278}" dt="2023-05-18T11:08:37.780" v="312"/>
          <ac:spMkLst>
            <pc:docMk/>
            <pc:sldMk cId="3789343957" sldId="261"/>
            <ac:spMk id="33" creationId="{AC8EEB0F-BA72-49AC-956F-331B60FDE79E}"/>
          </ac:spMkLst>
        </pc:spChg>
        <pc:spChg chg="add del">
          <ac:chgData name="sharika wani" userId="6eb4fe30b243c7c6" providerId="Windows Live" clId="Web-{3141C26F-3C87-457A-B4B6-80EA3A560278}" dt="2023-05-18T11:08:41.093" v="314"/>
          <ac:spMkLst>
            <pc:docMk/>
            <pc:sldMk cId="3789343957" sldId="261"/>
            <ac:spMk id="37" creationId="{87CE1C1F-C9E2-4C83-BA54-D7BC5D52165A}"/>
          </ac:spMkLst>
        </pc:spChg>
        <pc:spChg chg="add del">
          <ac:chgData name="sharika wani" userId="6eb4fe30b243c7c6" providerId="Windows Live" clId="Web-{3141C26F-3C87-457A-B4B6-80EA3A560278}" dt="2023-05-18T11:08:41.093" v="314"/>
          <ac:spMkLst>
            <pc:docMk/>
            <pc:sldMk cId="3789343957" sldId="261"/>
            <ac:spMk id="39" creationId="{831C0CFE-AC9D-4032-8A9F-36B1BA171FED}"/>
          </ac:spMkLst>
        </pc:spChg>
        <pc:spChg chg="add del">
          <ac:chgData name="sharika wani" userId="6eb4fe30b243c7c6" providerId="Windows Live" clId="Web-{3141C26F-3C87-457A-B4B6-80EA3A560278}" dt="2023-05-18T11:08:41.093" v="314"/>
          <ac:spMkLst>
            <pc:docMk/>
            <pc:sldMk cId="3789343957" sldId="261"/>
            <ac:spMk id="40" creationId="{9B0F7D69-D93C-4C38-A23D-76E000D691CD}"/>
          </ac:spMkLst>
        </pc:spChg>
        <pc:spChg chg="add del">
          <ac:chgData name="sharika wani" userId="6eb4fe30b243c7c6" providerId="Windows Live" clId="Web-{3141C26F-3C87-457A-B4B6-80EA3A560278}" dt="2023-05-18T11:08:41.093" v="314"/>
          <ac:spMkLst>
            <pc:docMk/>
            <pc:sldMk cId="3789343957" sldId="261"/>
            <ac:spMk id="41" creationId="{8CD419D4-EA9D-42D9-BF62-B07F0B7B672B}"/>
          </ac:spMkLst>
        </pc:spChg>
        <pc:spChg chg="add del">
          <ac:chgData name="sharika wani" userId="6eb4fe30b243c7c6" providerId="Windows Live" clId="Web-{3141C26F-3C87-457A-B4B6-80EA3A560278}" dt="2023-05-18T11:08:41.093" v="314"/>
          <ac:spMkLst>
            <pc:docMk/>
            <pc:sldMk cId="3789343957" sldId="261"/>
            <ac:spMk id="42" creationId="{1C6FEC9B-9608-4181-A9E5-A1B80E72021C}"/>
          </ac:spMkLst>
        </pc:spChg>
        <pc:spChg chg="add del">
          <ac:chgData name="sharika wani" userId="6eb4fe30b243c7c6" providerId="Windows Live" clId="Web-{3141C26F-3C87-457A-B4B6-80EA3A560278}" dt="2023-05-18T11:08:41.093" v="314"/>
          <ac:spMkLst>
            <pc:docMk/>
            <pc:sldMk cId="3789343957" sldId="261"/>
            <ac:spMk id="43" creationId="{AB1564ED-F26F-451D-97D6-A6EC3E83FD55}"/>
          </ac:spMkLst>
        </pc:spChg>
        <pc:spChg chg="add del">
          <ac:chgData name="sharika wani" userId="6eb4fe30b243c7c6" providerId="Windows Live" clId="Web-{3141C26F-3C87-457A-B4B6-80EA3A560278}" dt="2023-05-18T11:08:41.093" v="314"/>
          <ac:spMkLst>
            <pc:docMk/>
            <pc:sldMk cId="3789343957" sldId="261"/>
            <ac:spMk id="44" creationId="{0CA184B6-3482-4F43-87F0-BC765DCFD8A8}"/>
          </ac:spMkLst>
        </pc:spChg>
        <pc:spChg chg="add del">
          <ac:chgData name="sharika wani" userId="6eb4fe30b243c7c6" providerId="Windows Live" clId="Web-{3141C26F-3C87-457A-B4B6-80EA3A560278}" dt="2023-05-18T11:08:41.093" v="314"/>
          <ac:spMkLst>
            <pc:docMk/>
            <pc:sldMk cId="3789343957" sldId="261"/>
            <ac:spMk id="45" creationId="{6C869923-8380-4244-9548-802C330638A0}"/>
          </ac:spMkLst>
        </pc:spChg>
        <pc:spChg chg="add del">
          <ac:chgData name="sharika wani" userId="6eb4fe30b243c7c6" providerId="Windows Live" clId="Web-{3141C26F-3C87-457A-B4B6-80EA3A560278}" dt="2023-05-18T11:08:41.093" v="314"/>
          <ac:spMkLst>
            <pc:docMk/>
            <pc:sldMk cId="3789343957" sldId="261"/>
            <ac:spMk id="46" creationId="{C06255F2-BC67-4DDE-B34E-AC4BA21838CC}"/>
          </ac:spMkLst>
        </pc:spChg>
        <pc:spChg chg="add del">
          <ac:chgData name="sharika wani" userId="6eb4fe30b243c7c6" providerId="Windows Live" clId="Web-{3141C26F-3C87-457A-B4B6-80EA3A560278}" dt="2023-05-18T11:08:41.093" v="314"/>
          <ac:spMkLst>
            <pc:docMk/>
            <pc:sldMk cId="3789343957" sldId="261"/>
            <ac:spMk id="47" creationId="{55169443-FCCD-4C0A-8C69-18CD3FA0968D}"/>
          </ac:spMkLst>
        </pc:spChg>
        <pc:spChg chg="add del">
          <ac:chgData name="sharika wani" userId="6eb4fe30b243c7c6" providerId="Windows Live" clId="Web-{3141C26F-3C87-457A-B4B6-80EA3A560278}" dt="2023-05-18T11:08:41.093" v="314"/>
          <ac:spMkLst>
            <pc:docMk/>
            <pc:sldMk cId="3789343957" sldId="261"/>
            <ac:spMk id="48" creationId="{AC8EEB0F-BA72-49AC-956F-331B60FDE79E}"/>
          </ac:spMkLst>
        </pc:spChg>
        <pc:spChg chg="add del">
          <ac:chgData name="sharika wani" userId="6eb4fe30b243c7c6" providerId="Windows Live" clId="Web-{3141C26F-3C87-457A-B4B6-80EA3A560278}" dt="2023-05-18T11:08:41.093" v="314"/>
          <ac:spMkLst>
            <pc:docMk/>
            <pc:sldMk cId="3789343957" sldId="261"/>
            <ac:spMk id="49" creationId="{228A581D-1BC9-4759-AB42-F7685630E451}"/>
          </ac:spMkLst>
        </pc:spChg>
        <pc:spChg chg="add del">
          <ac:chgData name="sharika wani" userId="6eb4fe30b243c7c6" providerId="Windows Live" clId="Web-{3141C26F-3C87-457A-B4B6-80EA3A560278}" dt="2023-05-18T11:08:48.046" v="316"/>
          <ac:spMkLst>
            <pc:docMk/>
            <pc:sldMk cId="3789343957" sldId="261"/>
            <ac:spMk id="51" creationId="{9B0F7D69-D93C-4C38-A23D-76E000D691CD}"/>
          </ac:spMkLst>
        </pc:spChg>
        <pc:spChg chg="add del">
          <ac:chgData name="sharika wani" userId="6eb4fe30b243c7c6" providerId="Windows Live" clId="Web-{3141C26F-3C87-457A-B4B6-80EA3A560278}" dt="2023-05-18T11:08:48.046" v="316"/>
          <ac:spMkLst>
            <pc:docMk/>
            <pc:sldMk cId="3789343957" sldId="261"/>
            <ac:spMk id="52" creationId="{8CD419D4-EA9D-42D9-BF62-B07F0B7B672B}"/>
          </ac:spMkLst>
        </pc:spChg>
        <pc:spChg chg="add del">
          <ac:chgData name="sharika wani" userId="6eb4fe30b243c7c6" providerId="Windows Live" clId="Web-{3141C26F-3C87-457A-B4B6-80EA3A560278}" dt="2023-05-18T11:08:48.046" v="316"/>
          <ac:spMkLst>
            <pc:docMk/>
            <pc:sldMk cId="3789343957" sldId="261"/>
            <ac:spMk id="53" creationId="{1C6FEC9B-9608-4181-A9E5-A1B80E72021C}"/>
          </ac:spMkLst>
        </pc:spChg>
        <pc:spChg chg="add del">
          <ac:chgData name="sharika wani" userId="6eb4fe30b243c7c6" providerId="Windows Live" clId="Web-{3141C26F-3C87-457A-B4B6-80EA3A560278}" dt="2023-05-18T11:08:48.046" v="316"/>
          <ac:spMkLst>
            <pc:docMk/>
            <pc:sldMk cId="3789343957" sldId="261"/>
            <ac:spMk id="54" creationId="{AB1564ED-F26F-451D-97D6-A6EC3E83FD55}"/>
          </ac:spMkLst>
        </pc:spChg>
        <pc:spChg chg="add del">
          <ac:chgData name="sharika wani" userId="6eb4fe30b243c7c6" providerId="Windows Live" clId="Web-{3141C26F-3C87-457A-B4B6-80EA3A560278}" dt="2023-05-18T11:08:48.046" v="316"/>
          <ac:spMkLst>
            <pc:docMk/>
            <pc:sldMk cId="3789343957" sldId="261"/>
            <ac:spMk id="55" creationId="{0CA184B6-3482-4F43-87F0-BC765DCFD8A8}"/>
          </ac:spMkLst>
        </pc:spChg>
        <pc:spChg chg="add del">
          <ac:chgData name="sharika wani" userId="6eb4fe30b243c7c6" providerId="Windows Live" clId="Web-{3141C26F-3C87-457A-B4B6-80EA3A560278}" dt="2023-05-18T11:08:48.046" v="316"/>
          <ac:spMkLst>
            <pc:docMk/>
            <pc:sldMk cId="3789343957" sldId="261"/>
            <ac:spMk id="56" creationId="{6C869923-8380-4244-9548-802C330638A0}"/>
          </ac:spMkLst>
        </pc:spChg>
        <pc:spChg chg="add del">
          <ac:chgData name="sharika wani" userId="6eb4fe30b243c7c6" providerId="Windows Live" clId="Web-{3141C26F-3C87-457A-B4B6-80EA3A560278}" dt="2023-05-18T11:08:48.046" v="316"/>
          <ac:spMkLst>
            <pc:docMk/>
            <pc:sldMk cId="3789343957" sldId="261"/>
            <ac:spMk id="57" creationId="{C06255F2-BC67-4DDE-B34E-AC4BA21838CC}"/>
          </ac:spMkLst>
        </pc:spChg>
        <pc:spChg chg="add del">
          <ac:chgData name="sharika wani" userId="6eb4fe30b243c7c6" providerId="Windows Live" clId="Web-{3141C26F-3C87-457A-B4B6-80EA3A560278}" dt="2023-05-18T11:08:48.046" v="316"/>
          <ac:spMkLst>
            <pc:docMk/>
            <pc:sldMk cId="3789343957" sldId="261"/>
            <ac:spMk id="58" creationId="{55169443-FCCD-4C0A-8C69-18CD3FA0968D}"/>
          </ac:spMkLst>
        </pc:spChg>
        <pc:spChg chg="add del">
          <ac:chgData name="sharika wani" userId="6eb4fe30b243c7c6" providerId="Windows Live" clId="Web-{3141C26F-3C87-457A-B4B6-80EA3A560278}" dt="2023-05-18T11:08:48.046" v="316"/>
          <ac:spMkLst>
            <pc:docMk/>
            <pc:sldMk cId="3789343957" sldId="261"/>
            <ac:spMk id="59" creationId="{AC8EEB0F-BA72-49AC-956F-331B60FDE79E}"/>
          </ac:spMkLst>
        </pc:spChg>
        <pc:spChg chg="add">
          <ac:chgData name="sharika wani" userId="6eb4fe30b243c7c6" providerId="Windows Live" clId="Web-{3141C26F-3C87-457A-B4B6-80EA3A560278}" dt="2023-05-18T11:08:48.077" v="317"/>
          <ac:spMkLst>
            <pc:docMk/>
            <pc:sldMk cId="3789343957" sldId="261"/>
            <ac:spMk id="63" creationId="{9B0F7D69-D93C-4C38-A23D-76E000D691CD}"/>
          </ac:spMkLst>
        </pc:spChg>
        <pc:spChg chg="add">
          <ac:chgData name="sharika wani" userId="6eb4fe30b243c7c6" providerId="Windows Live" clId="Web-{3141C26F-3C87-457A-B4B6-80EA3A560278}" dt="2023-05-18T11:08:48.077" v="317"/>
          <ac:spMkLst>
            <pc:docMk/>
            <pc:sldMk cId="3789343957" sldId="261"/>
            <ac:spMk id="64" creationId="{8CD419D4-EA9D-42D9-BF62-B07F0B7B672B}"/>
          </ac:spMkLst>
        </pc:spChg>
        <pc:spChg chg="add">
          <ac:chgData name="sharika wani" userId="6eb4fe30b243c7c6" providerId="Windows Live" clId="Web-{3141C26F-3C87-457A-B4B6-80EA3A560278}" dt="2023-05-18T11:08:48.077" v="317"/>
          <ac:spMkLst>
            <pc:docMk/>
            <pc:sldMk cId="3789343957" sldId="261"/>
            <ac:spMk id="65" creationId="{1C6FEC9B-9608-4181-A9E5-A1B80E72021C}"/>
          </ac:spMkLst>
        </pc:spChg>
        <pc:spChg chg="add">
          <ac:chgData name="sharika wani" userId="6eb4fe30b243c7c6" providerId="Windows Live" clId="Web-{3141C26F-3C87-457A-B4B6-80EA3A560278}" dt="2023-05-18T11:08:48.077" v="317"/>
          <ac:spMkLst>
            <pc:docMk/>
            <pc:sldMk cId="3789343957" sldId="261"/>
            <ac:spMk id="66" creationId="{AB1564ED-F26F-451D-97D6-A6EC3E83FD55}"/>
          </ac:spMkLst>
        </pc:spChg>
        <pc:spChg chg="add">
          <ac:chgData name="sharika wani" userId="6eb4fe30b243c7c6" providerId="Windows Live" clId="Web-{3141C26F-3C87-457A-B4B6-80EA3A560278}" dt="2023-05-18T11:08:48.077" v="317"/>
          <ac:spMkLst>
            <pc:docMk/>
            <pc:sldMk cId="3789343957" sldId="261"/>
            <ac:spMk id="67" creationId="{0CA184B6-3482-4F43-87F0-BC765DCFD8A8}"/>
          </ac:spMkLst>
        </pc:spChg>
        <pc:spChg chg="add">
          <ac:chgData name="sharika wani" userId="6eb4fe30b243c7c6" providerId="Windows Live" clId="Web-{3141C26F-3C87-457A-B4B6-80EA3A560278}" dt="2023-05-18T11:08:48.077" v="317"/>
          <ac:spMkLst>
            <pc:docMk/>
            <pc:sldMk cId="3789343957" sldId="261"/>
            <ac:spMk id="68" creationId="{6C869923-8380-4244-9548-802C330638A0}"/>
          </ac:spMkLst>
        </pc:spChg>
        <pc:spChg chg="add">
          <ac:chgData name="sharika wani" userId="6eb4fe30b243c7c6" providerId="Windows Live" clId="Web-{3141C26F-3C87-457A-B4B6-80EA3A560278}" dt="2023-05-18T11:08:48.077" v="317"/>
          <ac:spMkLst>
            <pc:docMk/>
            <pc:sldMk cId="3789343957" sldId="261"/>
            <ac:spMk id="69" creationId="{C06255F2-BC67-4DDE-B34E-AC4BA21838CC}"/>
          </ac:spMkLst>
        </pc:spChg>
        <pc:spChg chg="add">
          <ac:chgData name="sharika wani" userId="6eb4fe30b243c7c6" providerId="Windows Live" clId="Web-{3141C26F-3C87-457A-B4B6-80EA3A560278}" dt="2023-05-18T11:08:48.077" v="317"/>
          <ac:spMkLst>
            <pc:docMk/>
            <pc:sldMk cId="3789343957" sldId="261"/>
            <ac:spMk id="70" creationId="{55169443-FCCD-4C0A-8C69-18CD3FA0968D}"/>
          </ac:spMkLst>
        </pc:spChg>
        <pc:spChg chg="add">
          <ac:chgData name="sharika wani" userId="6eb4fe30b243c7c6" providerId="Windows Live" clId="Web-{3141C26F-3C87-457A-B4B6-80EA3A560278}" dt="2023-05-18T11:08:48.077" v="317"/>
          <ac:spMkLst>
            <pc:docMk/>
            <pc:sldMk cId="3789343957" sldId="261"/>
            <ac:spMk id="71" creationId="{0DBF1ABE-8590-450D-BB49-BDDCCF3EEA9E}"/>
          </ac:spMkLst>
        </pc:spChg>
        <pc:spChg chg="add">
          <ac:chgData name="sharika wani" userId="6eb4fe30b243c7c6" providerId="Windows Live" clId="Web-{3141C26F-3C87-457A-B4B6-80EA3A560278}" dt="2023-05-18T11:08:48.077" v="317"/>
          <ac:spMkLst>
            <pc:docMk/>
            <pc:sldMk cId="3789343957" sldId="261"/>
            <ac:spMk id="72" creationId="{C7D887A3-61AD-4674-BC53-8DFA8CF7B410}"/>
          </ac:spMkLst>
        </pc:spChg>
        <pc:spChg chg="add">
          <ac:chgData name="sharika wani" userId="6eb4fe30b243c7c6" providerId="Windows Live" clId="Web-{3141C26F-3C87-457A-B4B6-80EA3A560278}" dt="2023-05-18T11:08:48.077" v="317"/>
          <ac:spMkLst>
            <pc:docMk/>
            <pc:sldMk cId="3789343957" sldId="261"/>
            <ac:spMk id="73" creationId="{479F0FB3-8461-462D-84A2-53106FBF4E5B}"/>
          </ac:spMkLst>
        </pc:spChg>
        <pc:spChg chg="add">
          <ac:chgData name="sharika wani" userId="6eb4fe30b243c7c6" providerId="Windows Live" clId="Web-{3141C26F-3C87-457A-B4B6-80EA3A560278}" dt="2023-05-18T11:08:48.077" v="317"/>
          <ac:spMkLst>
            <pc:docMk/>
            <pc:sldMk cId="3789343957" sldId="261"/>
            <ac:spMk id="74" creationId="{11E3C311-4E8A-45D9-97BF-07F5FD346974}"/>
          </ac:spMkLst>
        </pc:spChg>
        <pc:grpChg chg="add del">
          <ac:chgData name="sharika wani" userId="6eb4fe30b243c7c6" providerId="Windows Live" clId="Web-{3141C26F-3C87-457A-B4B6-80EA3A560278}" dt="2023-05-18T11:08:37.780" v="312"/>
          <ac:grpSpMkLst>
            <pc:docMk/>
            <pc:sldMk cId="3789343957" sldId="261"/>
            <ac:grpSpMk id="35" creationId="{FB8CE58F-407C-497E-B723-21FD8C6D35E4}"/>
          </ac:grpSpMkLst>
        </pc:grpChg>
        <pc:grpChg chg="add del">
          <ac:chgData name="sharika wani" userId="6eb4fe30b243c7c6" providerId="Windows Live" clId="Web-{3141C26F-3C87-457A-B4B6-80EA3A560278}" dt="2023-05-18T11:08:48.046" v="316"/>
          <ac:grpSpMkLst>
            <pc:docMk/>
            <pc:sldMk cId="3789343957" sldId="261"/>
            <ac:grpSpMk id="60" creationId="{FB8CE58F-407C-497E-B723-21FD8C6D35E4}"/>
          </ac:grpSpMkLst>
        </pc:grpChg>
        <pc:picChg chg="mod ord">
          <ac:chgData name="sharika wani" userId="6eb4fe30b243c7c6" providerId="Windows Live" clId="Web-{3141C26F-3C87-457A-B4B6-80EA3A560278}" dt="2023-05-18T11:08:48.077" v="317"/>
          <ac:picMkLst>
            <pc:docMk/>
            <pc:sldMk cId="3789343957" sldId="261"/>
            <ac:picMk id="12" creationId="{1D72F91E-78DC-4ED2-886A-750102A08E26}"/>
          </ac:picMkLst>
        </pc:picChg>
      </pc:sldChg>
      <pc:sldChg chg="addSp delSp modSp mod setBg">
        <pc:chgData name="sharika wani" userId="6eb4fe30b243c7c6" providerId="Windows Live" clId="Web-{3141C26F-3C87-457A-B4B6-80EA3A560278}" dt="2023-05-18T11:19:28.313" v="426" actId="20577"/>
        <pc:sldMkLst>
          <pc:docMk/>
          <pc:sldMk cId="1282301281" sldId="265"/>
        </pc:sldMkLst>
        <pc:spChg chg="mod">
          <ac:chgData name="sharika wani" userId="6eb4fe30b243c7c6" providerId="Windows Live" clId="Web-{3141C26F-3C87-457A-B4B6-80EA3A560278}" dt="2023-05-18T11:18:31.983" v="420"/>
          <ac:spMkLst>
            <pc:docMk/>
            <pc:sldMk cId="1282301281" sldId="265"/>
            <ac:spMk id="2" creationId="{A9AFB321-A9BF-467D-90CC-B7D41C7D46F9}"/>
          </ac:spMkLst>
        </pc:spChg>
        <pc:spChg chg="mod ord">
          <ac:chgData name="sharika wani" userId="6eb4fe30b243c7c6" providerId="Windows Live" clId="Web-{3141C26F-3C87-457A-B4B6-80EA3A560278}" dt="2023-05-18T11:19:28.313" v="426" actId="20577"/>
          <ac:spMkLst>
            <pc:docMk/>
            <pc:sldMk cId="1282301281" sldId="265"/>
            <ac:spMk id="3" creationId="{69CF77C5-9F6B-451C-B03D-A5E55E0DAC90}"/>
          </ac:spMkLst>
        </pc:spChg>
        <pc:spChg chg="del mod">
          <ac:chgData name="sharika wani" userId="6eb4fe30b243c7c6" providerId="Windows Live" clId="Web-{3141C26F-3C87-457A-B4B6-80EA3A560278}" dt="2023-05-18T10:41:46.379" v="88"/>
          <ac:spMkLst>
            <pc:docMk/>
            <pc:sldMk cId="1282301281" sldId="265"/>
            <ac:spMk id="5" creationId="{8090E8F3-DB96-45A9-B559-6A3E156FF8F4}"/>
          </ac:spMkLst>
        </pc:spChg>
        <pc:spChg chg="mod">
          <ac:chgData name="sharika wani" userId="6eb4fe30b243c7c6" providerId="Windows Live" clId="Web-{3141C26F-3C87-457A-B4B6-80EA3A560278}" dt="2023-05-18T11:18:26.217" v="418"/>
          <ac:spMkLst>
            <pc:docMk/>
            <pc:sldMk cId="1282301281" sldId="265"/>
            <ac:spMk id="6" creationId="{7F44664F-D996-450A-B049-CB96E8089DB5}"/>
          </ac:spMkLst>
        </pc:spChg>
        <pc:spChg chg="add del">
          <ac:chgData name="sharika wani" userId="6eb4fe30b243c7c6" providerId="Windows Live" clId="Web-{3141C26F-3C87-457A-B4B6-80EA3A560278}" dt="2023-05-18T11:13:16.100" v="351"/>
          <ac:spMkLst>
            <pc:docMk/>
            <pc:sldMk cId="1282301281" sldId="265"/>
            <ac:spMk id="28" creationId="{F0682E21-79C4-4529-9275-51F318B9A033}"/>
          </ac:spMkLst>
        </pc:spChg>
        <pc:spChg chg="add del">
          <ac:chgData name="sharika wani" userId="6eb4fe30b243c7c6" providerId="Windows Live" clId="Web-{3141C26F-3C87-457A-B4B6-80EA3A560278}" dt="2023-05-18T11:13:16.100" v="351"/>
          <ac:spMkLst>
            <pc:docMk/>
            <pc:sldMk cId="1282301281" sldId="265"/>
            <ac:spMk id="30" creationId="{59F79411-C7D8-478C-9413-52E857690B6A}"/>
          </ac:spMkLst>
        </pc:spChg>
        <pc:spChg chg="add del">
          <ac:chgData name="sharika wani" userId="6eb4fe30b243c7c6" providerId="Windows Live" clId="Web-{3141C26F-3C87-457A-B4B6-80EA3A560278}" dt="2023-05-18T11:13:16.100" v="351"/>
          <ac:spMkLst>
            <pc:docMk/>
            <pc:sldMk cId="1282301281" sldId="265"/>
            <ac:spMk id="32" creationId="{46AA8137-008D-4F35-AE77-B226A30365CE}"/>
          </ac:spMkLst>
        </pc:spChg>
        <pc:spChg chg="add del">
          <ac:chgData name="sharika wani" userId="6eb4fe30b243c7c6" providerId="Windows Live" clId="Web-{3141C26F-3C87-457A-B4B6-80EA3A560278}" dt="2023-05-18T11:13:16.100" v="351"/>
          <ac:spMkLst>
            <pc:docMk/>
            <pc:sldMk cId="1282301281" sldId="265"/>
            <ac:spMk id="34" creationId="{204C1530-34B9-4662-8952-65590E1BE6CF}"/>
          </ac:spMkLst>
        </pc:spChg>
        <pc:spChg chg="add del">
          <ac:chgData name="sharika wani" userId="6eb4fe30b243c7c6" providerId="Windows Live" clId="Web-{3141C26F-3C87-457A-B4B6-80EA3A560278}" dt="2023-05-18T11:13:23.756" v="353"/>
          <ac:spMkLst>
            <pc:docMk/>
            <pc:sldMk cId="1282301281" sldId="265"/>
            <ac:spMk id="36" creationId="{F03296FF-275D-4B43-B5B2-F04190E05E67}"/>
          </ac:spMkLst>
        </pc:spChg>
        <pc:spChg chg="add del">
          <ac:chgData name="sharika wani" userId="6eb4fe30b243c7c6" providerId="Windows Live" clId="Web-{3141C26F-3C87-457A-B4B6-80EA3A560278}" dt="2023-05-18T11:13:23.756" v="353"/>
          <ac:spMkLst>
            <pc:docMk/>
            <pc:sldMk cId="1282301281" sldId="265"/>
            <ac:spMk id="38" creationId="{CE2CF453-4871-4F22-8746-957F757DAAF8}"/>
          </ac:spMkLst>
        </pc:spChg>
        <pc:spChg chg="add del">
          <ac:chgData name="sharika wani" userId="6eb4fe30b243c7c6" providerId="Windows Live" clId="Web-{3141C26F-3C87-457A-B4B6-80EA3A560278}" dt="2023-05-18T11:13:23.756" v="353"/>
          <ac:spMkLst>
            <pc:docMk/>
            <pc:sldMk cId="1282301281" sldId="265"/>
            <ac:spMk id="39" creationId="{AC14302F-E955-47D0-A56B-D1D1A6953B51}"/>
          </ac:spMkLst>
        </pc:spChg>
        <pc:spChg chg="add del">
          <ac:chgData name="sharika wani" userId="6eb4fe30b243c7c6" providerId="Windows Live" clId="Web-{3141C26F-3C87-457A-B4B6-80EA3A560278}" dt="2023-05-18T11:13:23.756" v="353"/>
          <ac:spMkLst>
            <pc:docMk/>
            <pc:sldMk cId="1282301281" sldId="265"/>
            <ac:spMk id="40" creationId="{3705B420-CA19-4291-B5C3-B6AA9196864E}"/>
          </ac:spMkLst>
        </pc:spChg>
        <pc:spChg chg="add del">
          <ac:chgData name="sharika wani" userId="6eb4fe30b243c7c6" providerId="Windows Live" clId="Web-{3141C26F-3C87-457A-B4B6-80EA3A560278}" dt="2023-05-18T11:13:23.756" v="353"/>
          <ac:spMkLst>
            <pc:docMk/>
            <pc:sldMk cId="1282301281" sldId="265"/>
            <ac:spMk id="41" creationId="{338E15C2-FFE3-4AD9-B8E8-4B895DB2E1A8}"/>
          </ac:spMkLst>
        </pc:spChg>
        <pc:spChg chg="add del">
          <ac:chgData name="sharika wani" userId="6eb4fe30b243c7c6" providerId="Windows Live" clId="Web-{3141C26F-3C87-457A-B4B6-80EA3A560278}" dt="2023-05-18T11:13:23.756" v="353"/>
          <ac:spMkLst>
            <pc:docMk/>
            <pc:sldMk cId="1282301281" sldId="265"/>
            <ac:spMk id="42" creationId="{A45FD7F6-BF7B-4588-AE38-90035891A149}"/>
          </ac:spMkLst>
        </pc:spChg>
        <pc:spChg chg="add del">
          <ac:chgData name="sharika wani" userId="6eb4fe30b243c7c6" providerId="Windows Live" clId="Web-{3141C26F-3C87-457A-B4B6-80EA3A560278}" dt="2023-05-18T11:13:23.756" v="353"/>
          <ac:spMkLst>
            <pc:docMk/>
            <pc:sldMk cId="1282301281" sldId="265"/>
            <ac:spMk id="43" creationId="{CA287970-7F13-4D1F-AF7F-E0B649F25AF8}"/>
          </ac:spMkLst>
        </pc:spChg>
        <pc:spChg chg="add del">
          <ac:chgData name="sharika wani" userId="6eb4fe30b243c7c6" providerId="Windows Live" clId="Web-{3141C26F-3C87-457A-B4B6-80EA3A560278}" dt="2023-05-18T11:18:31.983" v="420"/>
          <ac:spMkLst>
            <pc:docMk/>
            <pc:sldMk cId="1282301281" sldId="265"/>
            <ac:spMk id="46" creationId="{F0682E21-79C4-4529-9275-51F318B9A033}"/>
          </ac:spMkLst>
        </pc:spChg>
        <pc:spChg chg="add del">
          <ac:chgData name="sharika wani" userId="6eb4fe30b243c7c6" providerId="Windows Live" clId="Web-{3141C26F-3C87-457A-B4B6-80EA3A560278}" dt="2023-05-18T11:18:31.983" v="420"/>
          <ac:spMkLst>
            <pc:docMk/>
            <pc:sldMk cId="1282301281" sldId="265"/>
            <ac:spMk id="47" creationId="{59F79411-C7D8-478C-9413-52E857690B6A}"/>
          </ac:spMkLst>
        </pc:spChg>
        <pc:spChg chg="add del">
          <ac:chgData name="sharika wani" userId="6eb4fe30b243c7c6" providerId="Windows Live" clId="Web-{3141C26F-3C87-457A-B4B6-80EA3A560278}" dt="2023-05-18T11:18:31.983" v="420"/>
          <ac:spMkLst>
            <pc:docMk/>
            <pc:sldMk cId="1282301281" sldId="265"/>
            <ac:spMk id="48" creationId="{46AA8137-008D-4F35-AE77-B226A30365CE}"/>
          </ac:spMkLst>
        </pc:spChg>
        <pc:spChg chg="add del">
          <ac:chgData name="sharika wani" userId="6eb4fe30b243c7c6" providerId="Windows Live" clId="Web-{3141C26F-3C87-457A-B4B6-80EA3A560278}" dt="2023-05-18T11:18:31.983" v="420"/>
          <ac:spMkLst>
            <pc:docMk/>
            <pc:sldMk cId="1282301281" sldId="265"/>
            <ac:spMk id="49" creationId="{204C1530-34B9-4662-8952-65590E1BE6CF}"/>
          </ac:spMkLst>
        </pc:spChg>
        <pc:spChg chg="add del">
          <ac:chgData name="sharika wani" userId="6eb4fe30b243c7c6" providerId="Windows Live" clId="Web-{3141C26F-3C87-457A-B4B6-80EA3A560278}" dt="2023-05-18T11:18:26.217" v="418"/>
          <ac:spMkLst>
            <pc:docMk/>
            <pc:sldMk cId="1282301281" sldId="265"/>
            <ac:spMk id="56" creationId="{8181FC64-B306-4821-98E2-780662EFC486}"/>
          </ac:spMkLst>
        </pc:spChg>
        <pc:spChg chg="add del">
          <ac:chgData name="sharika wani" userId="6eb4fe30b243c7c6" providerId="Windows Live" clId="Web-{3141C26F-3C87-457A-B4B6-80EA3A560278}" dt="2023-05-18T11:18:26.217" v="418"/>
          <ac:spMkLst>
            <pc:docMk/>
            <pc:sldMk cId="1282301281" sldId="265"/>
            <ac:spMk id="58" creationId="{5871FC61-DD4E-47D4-81FD-8A7E7D12B371}"/>
          </ac:spMkLst>
        </pc:spChg>
        <pc:spChg chg="add del">
          <ac:chgData name="sharika wani" userId="6eb4fe30b243c7c6" providerId="Windows Live" clId="Web-{3141C26F-3C87-457A-B4B6-80EA3A560278}" dt="2023-05-18T11:18:26.217" v="418"/>
          <ac:spMkLst>
            <pc:docMk/>
            <pc:sldMk cId="1282301281" sldId="265"/>
            <ac:spMk id="60" creationId="{829A1E2C-5AC8-40FC-99E9-832069D39792}"/>
          </ac:spMkLst>
        </pc:spChg>
        <pc:spChg chg="add del">
          <ac:chgData name="sharika wani" userId="6eb4fe30b243c7c6" providerId="Windows Live" clId="Web-{3141C26F-3C87-457A-B4B6-80EA3A560278}" dt="2023-05-18T11:18:26.217" v="418"/>
          <ac:spMkLst>
            <pc:docMk/>
            <pc:sldMk cId="1282301281" sldId="265"/>
            <ac:spMk id="62" creationId="{55C54A75-E44A-4147-B9D0-FF46CFD31612}"/>
          </ac:spMkLst>
        </pc:spChg>
        <pc:spChg chg="add del">
          <ac:chgData name="sharika wani" userId="6eb4fe30b243c7c6" providerId="Windows Live" clId="Web-{3141C26F-3C87-457A-B4B6-80EA3A560278}" dt="2023-05-18T11:18:31.983" v="420"/>
          <ac:spMkLst>
            <pc:docMk/>
            <pc:sldMk cId="1282301281" sldId="265"/>
            <ac:spMk id="65" creationId="{F0682E21-79C4-4529-9275-51F318B9A033}"/>
          </ac:spMkLst>
        </pc:spChg>
        <pc:spChg chg="add del">
          <ac:chgData name="sharika wani" userId="6eb4fe30b243c7c6" providerId="Windows Live" clId="Web-{3141C26F-3C87-457A-B4B6-80EA3A560278}" dt="2023-05-18T11:18:31.983" v="420"/>
          <ac:spMkLst>
            <pc:docMk/>
            <pc:sldMk cId="1282301281" sldId="265"/>
            <ac:spMk id="66" creationId="{59F79411-C7D8-478C-9413-52E857690B6A}"/>
          </ac:spMkLst>
        </pc:spChg>
        <pc:spChg chg="add del">
          <ac:chgData name="sharika wani" userId="6eb4fe30b243c7c6" providerId="Windows Live" clId="Web-{3141C26F-3C87-457A-B4B6-80EA3A560278}" dt="2023-05-18T11:18:31.983" v="420"/>
          <ac:spMkLst>
            <pc:docMk/>
            <pc:sldMk cId="1282301281" sldId="265"/>
            <ac:spMk id="67" creationId="{46AA8137-008D-4F35-AE77-B226A30365CE}"/>
          </ac:spMkLst>
        </pc:spChg>
        <pc:spChg chg="add del">
          <ac:chgData name="sharika wani" userId="6eb4fe30b243c7c6" providerId="Windows Live" clId="Web-{3141C26F-3C87-457A-B4B6-80EA3A560278}" dt="2023-05-18T11:18:31.983" v="420"/>
          <ac:spMkLst>
            <pc:docMk/>
            <pc:sldMk cId="1282301281" sldId="265"/>
            <ac:spMk id="68" creationId="{204C1530-34B9-4662-8952-65590E1BE6CF}"/>
          </ac:spMkLst>
        </pc:spChg>
        <pc:picChg chg="mod ord">
          <ac:chgData name="sharika wani" userId="6eb4fe30b243c7c6" providerId="Windows Live" clId="Web-{3141C26F-3C87-457A-B4B6-80EA3A560278}" dt="2023-05-18T11:18:26.217" v="418"/>
          <ac:picMkLst>
            <pc:docMk/>
            <pc:sldMk cId="1282301281" sldId="265"/>
            <ac:picMk id="16" creationId="{3CB8AD46-F0A9-4BC7-9654-CFD400CE1206}"/>
          </ac:picMkLst>
        </pc:picChg>
        <pc:picChg chg="mod ord">
          <ac:chgData name="sharika wani" userId="6eb4fe30b243c7c6" providerId="Windows Live" clId="Web-{3141C26F-3C87-457A-B4B6-80EA3A560278}" dt="2023-05-18T11:18:26.217" v="418"/>
          <ac:picMkLst>
            <pc:docMk/>
            <pc:sldMk cId="1282301281" sldId="265"/>
            <ac:picMk id="21" creationId="{3DBC1EA4-CEC0-4946-B147-DB5F70AB5C64}"/>
          </ac:picMkLst>
        </pc:picChg>
        <pc:cxnChg chg="add del">
          <ac:chgData name="sharika wani" userId="6eb4fe30b243c7c6" providerId="Windows Live" clId="Web-{3141C26F-3C87-457A-B4B6-80EA3A560278}" dt="2023-05-18T11:13:16.100" v="351"/>
          <ac:cxnSpMkLst>
            <pc:docMk/>
            <pc:sldMk cId="1282301281" sldId="265"/>
            <ac:cxnSpMk id="26" creationId="{430127AE-B29E-4FDF-99D2-A2F1E7003F74}"/>
          </ac:cxnSpMkLst>
        </pc:cxnChg>
        <pc:cxnChg chg="add del">
          <ac:chgData name="sharika wani" userId="6eb4fe30b243c7c6" providerId="Windows Live" clId="Web-{3141C26F-3C87-457A-B4B6-80EA3A560278}" dt="2023-05-18T11:13:23.756" v="353"/>
          <ac:cxnSpMkLst>
            <pc:docMk/>
            <pc:sldMk cId="1282301281" sldId="265"/>
            <ac:cxnSpMk id="37" creationId="{430127AE-B29E-4FDF-99D2-A2F1E7003F74}"/>
          </ac:cxnSpMkLst>
        </pc:cxnChg>
        <pc:cxnChg chg="add del">
          <ac:chgData name="sharika wani" userId="6eb4fe30b243c7c6" providerId="Windows Live" clId="Web-{3141C26F-3C87-457A-B4B6-80EA3A560278}" dt="2023-05-18T11:18:31.983" v="420"/>
          <ac:cxnSpMkLst>
            <pc:docMk/>
            <pc:sldMk cId="1282301281" sldId="265"/>
            <ac:cxnSpMk id="45" creationId="{430127AE-B29E-4FDF-99D2-A2F1E7003F74}"/>
          </ac:cxnSpMkLst>
        </pc:cxnChg>
        <pc:cxnChg chg="add del">
          <ac:chgData name="sharika wani" userId="6eb4fe30b243c7c6" providerId="Windows Live" clId="Web-{3141C26F-3C87-457A-B4B6-80EA3A560278}" dt="2023-05-18T11:18:26.217" v="418"/>
          <ac:cxnSpMkLst>
            <pc:docMk/>
            <pc:sldMk cId="1282301281" sldId="265"/>
            <ac:cxnSpMk id="54" creationId="{430127AE-B29E-4FDF-99D2-A2F1E7003F74}"/>
          </ac:cxnSpMkLst>
        </pc:cxnChg>
        <pc:cxnChg chg="add del">
          <ac:chgData name="sharika wani" userId="6eb4fe30b243c7c6" providerId="Windows Live" clId="Web-{3141C26F-3C87-457A-B4B6-80EA3A560278}" dt="2023-05-18T11:18:31.983" v="420"/>
          <ac:cxnSpMkLst>
            <pc:docMk/>
            <pc:sldMk cId="1282301281" sldId="265"/>
            <ac:cxnSpMk id="64" creationId="{430127AE-B29E-4FDF-99D2-A2F1E7003F74}"/>
          </ac:cxnSpMkLst>
        </pc:cxnChg>
      </pc:sldChg>
      <pc:sldChg chg="addSp delSp modSp">
        <pc:chgData name="sharika wani" userId="6eb4fe30b243c7c6" providerId="Windows Live" clId="Web-{3141C26F-3C87-457A-B4B6-80EA3A560278}" dt="2023-05-18T10:52:32.615" v="165" actId="14100"/>
        <pc:sldMkLst>
          <pc:docMk/>
          <pc:sldMk cId="3777878648" sldId="326"/>
        </pc:sldMkLst>
        <pc:spChg chg="mod">
          <ac:chgData name="sharika wani" userId="6eb4fe30b243c7c6" providerId="Windows Live" clId="Web-{3141C26F-3C87-457A-B4B6-80EA3A560278}" dt="2023-05-18T10:49:51.345" v="149" actId="14100"/>
          <ac:spMkLst>
            <pc:docMk/>
            <pc:sldMk cId="3777878648" sldId="326"/>
            <ac:spMk id="2" creationId="{A9AFB321-A9BF-467D-90CC-B7D41C7D46F9}"/>
          </ac:spMkLst>
        </pc:spChg>
        <pc:spChg chg="mod">
          <ac:chgData name="sharika wani" userId="6eb4fe30b243c7c6" providerId="Windows Live" clId="Web-{3141C26F-3C87-457A-B4B6-80EA3A560278}" dt="2023-05-18T10:52:32.615" v="165" actId="14100"/>
          <ac:spMkLst>
            <pc:docMk/>
            <pc:sldMk cId="3777878648" sldId="326"/>
            <ac:spMk id="3" creationId="{69CF77C5-9F6B-451C-B03D-A5E55E0DAC90}"/>
          </ac:spMkLst>
        </pc:spChg>
        <pc:spChg chg="del mod">
          <ac:chgData name="sharika wani" userId="6eb4fe30b243c7c6" providerId="Windows Live" clId="Web-{3141C26F-3C87-457A-B4B6-80EA3A560278}" dt="2023-05-18T10:46:18.043" v="118"/>
          <ac:spMkLst>
            <pc:docMk/>
            <pc:sldMk cId="3777878648" sldId="326"/>
            <ac:spMk id="5" creationId="{8090E8F3-DB96-45A9-B559-6A3E156FF8F4}"/>
          </ac:spMkLst>
        </pc:spChg>
        <pc:spChg chg="add del mod">
          <ac:chgData name="sharika wani" userId="6eb4fe30b243c7c6" providerId="Windows Live" clId="Web-{3141C26F-3C87-457A-B4B6-80EA3A560278}" dt="2023-05-18T10:45:57.151" v="115"/>
          <ac:spMkLst>
            <pc:docMk/>
            <pc:sldMk cId="3777878648" sldId="326"/>
            <ac:spMk id="6" creationId="{3A04DB59-F1CB-B50B-2FD4-3102F70FDF91}"/>
          </ac:spMkLst>
        </pc:spChg>
        <pc:picChg chg="mod">
          <ac:chgData name="sharika wani" userId="6eb4fe30b243c7c6" providerId="Windows Live" clId="Web-{3141C26F-3C87-457A-B4B6-80EA3A560278}" dt="2023-05-18T10:51:48.270" v="160" actId="14100"/>
          <ac:picMkLst>
            <pc:docMk/>
            <pc:sldMk cId="3777878648" sldId="326"/>
            <ac:picMk id="12" creationId="{DEF738F3-3ED1-4807-B7DF-B6B70629C4E5}"/>
          </ac:picMkLst>
        </pc:picChg>
        <pc:picChg chg="del">
          <ac:chgData name="sharika wani" userId="6eb4fe30b243c7c6" providerId="Windows Live" clId="Web-{3141C26F-3C87-457A-B4B6-80EA3A560278}" dt="2023-05-18T10:45:52.276" v="114"/>
          <ac:picMkLst>
            <pc:docMk/>
            <pc:sldMk cId="3777878648" sldId="326"/>
            <ac:picMk id="18" creationId="{59596EF7-C31A-47EF-8885-44BE94DB196E}"/>
          </ac:picMkLst>
        </pc:picChg>
        <pc:picChg chg="mod">
          <ac:chgData name="sharika wani" userId="6eb4fe30b243c7c6" providerId="Windows Live" clId="Web-{3141C26F-3C87-457A-B4B6-80EA3A560278}" dt="2023-05-18T10:52:24.130" v="163" actId="1076"/>
          <ac:picMkLst>
            <pc:docMk/>
            <pc:sldMk cId="3777878648" sldId="326"/>
            <ac:picMk id="25" creationId="{26B4E439-15BE-4848-B2FE-CFA129F1B159}"/>
          </ac:picMkLst>
        </pc:picChg>
      </pc:sldChg>
      <pc:sldChg chg="addSp delSp modSp">
        <pc:chgData name="sharika wani" userId="6eb4fe30b243c7c6" providerId="Windows Live" clId="Web-{3141C26F-3C87-457A-B4B6-80EA3A560278}" dt="2023-05-18T12:44:46.898" v="941" actId="1076"/>
        <pc:sldMkLst>
          <pc:docMk/>
          <pc:sldMk cId="1933658748" sldId="356"/>
        </pc:sldMkLst>
        <pc:spChg chg="add del mod">
          <ac:chgData name="sharika wani" userId="6eb4fe30b243c7c6" providerId="Windows Live" clId="Web-{3141C26F-3C87-457A-B4B6-80EA3A560278}" dt="2023-05-18T12:16:30.651" v="669"/>
          <ac:spMkLst>
            <pc:docMk/>
            <pc:sldMk cId="1933658748" sldId="356"/>
            <ac:spMk id="3" creationId="{6358D2AF-A074-7DF9-29C3-99CFA1D8AA51}"/>
          </ac:spMkLst>
        </pc:spChg>
        <pc:spChg chg="del mod">
          <ac:chgData name="sharika wani" userId="6eb4fe30b243c7c6" providerId="Windows Live" clId="Web-{3141C26F-3C87-457A-B4B6-80EA3A560278}" dt="2023-05-18T12:16:57.183" v="676"/>
          <ac:spMkLst>
            <pc:docMk/>
            <pc:sldMk cId="1933658748" sldId="356"/>
            <ac:spMk id="4" creationId="{0AFE7EDD-7A5C-4244-8946-FE586E06FBEB}"/>
          </ac:spMkLst>
        </pc:spChg>
        <pc:spChg chg="mod">
          <ac:chgData name="sharika wani" userId="6eb4fe30b243c7c6" providerId="Windows Live" clId="Web-{3141C26F-3C87-457A-B4B6-80EA3A560278}" dt="2023-05-18T12:44:46.898" v="941" actId="1076"/>
          <ac:spMkLst>
            <pc:docMk/>
            <pc:sldMk cId="1933658748" sldId="356"/>
            <ac:spMk id="7" creationId="{B41B9B0D-416F-4632-8530-27002FB8B981}"/>
          </ac:spMkLst>
        </pc:spChg>
        <pc:graphicFrameChg chg="del mod modGraphic">
          <ac:chgData name="sharika wani" userId="6eb4fe30b243c7c6" providerId="Windows Live" clId="Web-{3141C26F-3C87-457A-B4B6-80EA3A560278}" dt="2023-05-18T12:14:04.507" v="666"/>
          <ac:graphicFrameMkLst>
            <pc:docMk/>
            <pc:sldMk cId="1933658748" sldId="356"/>
            <ac:graphicFrameMk id="13" creationId="{BEB1CA54-DF5E-4AAF-90A7-17239843F882}"/>
          </ac:graphicFrameMkLst>
        </pc:graphicFrameChg>
        <pc:picChg chg="add del mod ord">
          <ac:chgData name="sharika wani" userId="6eb4fe30b243c7c6" providerId="Windows Live" clId="Web-{3141C26F-3C87-457A-B4B6-80EA3A560278}" dt="2023-05-18T12:15:17.899" v="668"/>
          <ac:picMkLst>
            <pc:docMk/>
            <pc:sldMk cId="1933658748" sldId="356"/>
            <ac:picMk id="5" creationId="{0404F8F9-11CF-6967-495D-2E8140943097}"/>
          </ac:picMkLst>
        </pc:picChg>
        <pc:picChg chg="add mod ord">
          <ac:chgData name="sharika wani" userId="6eb4fe30b243c7c6" providerId="Windows Live" clId="Web-{3141C26F-3C87-457A-B4B6-80EA3A560278}" dt="2023-05-18T12:44:30.523" v="938" actId="1076"/>
          <ac:picMkLst>
            <pc:docMk/>
            <pc:sldMk cId="1933658748" sldId="356"/>
            <ac:picMk id="6" creationId="{2BBC418D-3AAE-C52B-871B-E8AD8001261F}"/>
          </ac:picMkLst>
        </pc:picChg>
        <pc:picChg chg="mod">
          <ac:chgData name="sharika wani" userId="6eb4fe30b243c7c6" providerId="Windows Live" clId="Web-{3141C26F-3C87-457A-B4B6-80EA3A560278}" dt="2023-05-18T12:19:26.812" v="707" actId="14100"/>
          <ac:picMkLst>
            <pc:docMk/>
            <pc:sldMk cId="1933658748" sldId="356"/>
            <ac:picMk id="10" creationId="{CAA82CD4-07C1-403F-9463-C28AF924A8E1}"/>
          </ac:picMkLst>
        </pc:picChg>
        <pc:picChg chg="mod">
          <ac:chgData name="sharika wani" userId="6eb4fe30b243c7c6" providerId="Windows Live" clId="Web-{3141C26F-3C87-457A-B4B6-80EA3A560278}" dt="2023-05-18T12:19:53.563" v="710" actId="14100"/>
          <ac:picMkLst>
            <pc:docMk/>
            <pc:sldMk cId="1933658748" sldId="356"/>
            <ac:picMk id="12" creationId="{710A1955-F4D9-4D6A-8F17-5F7D9DC77210}"/>
          </ac:picMkLst>
        </pc:picChg>
      </pc:sldChg>
      <pc:sldChg chg="modSp">
        <pc:chgData name="sharika wani" userId="6eb4fe30b243c7c6" providerId="Windows Live" clId="Web-{3141C26F-3C87-457A-B4B6-80EA3A560278}" dt="2023-05-18T11:12:26.755" v="340" actId="14100"/>
        <pc:sldMkLst>
          <pc:docMk/>
          <pc:sldMk cId="466565947" sldId="360"/>
        </pc:sldMkLst>
        <pc:spChg chg="mod">
          <ac:chgData name="sharika wani" userId="6eb4fe30b243c7c6" providerId="Windows Live" clId="Web-{3141C26F-3C87-457A-B4B6-80EA3A560278}" dt="2023-05-18T11:12:26.755" v="340" actId="14100"/>
          <ac:spMkLst>
            <pc:docMk/>
            <pc:sldMk cId="466565947" sldId="360"/>
            <ac:spMk id="2" creationId="{34086996-3F9C-48D9-9B0A-0A2614B992C5}"/>
          </ac:spMkLst>
        </pc:spChg>
        <pc:spChg chg="mod">
          <ac:chgData name="sharika wani" userId="6eb4fe30b243c7c6" providerId="Windows Live" clId="Web-{3141C26F-3C87-457A-B4B6-80EA3A560278}" dt="2023-05-18T11:11:53.660" v="334" actId="14100"/>
          <ac:spMkLst>
            <pc:docMk/>
            <pc:sldMk cId="466565947" sldId="360"/>
            <ac:spMk id="5" creationId="{949BEF89-76DD-44A7-ACB9-8CB72C11AEC5}"/>
          </ac:spMkLst>
        </pc:spChg>
        <pc:spChg chg="mod">
          <ac:chgData name="sharika wani" userId="6eb4fe30b243c7c6" providerId="Windows Live" clId="Web-{3141C26F-3C87-457A-B4B6-80EA3A560278}" dt="2023-05-18T11:12:16.926" v="338" actId="14100"/>
          <ac:spMkLst>
            <pc:docMk/>
            <pc:sldMk cId="466565947" sldId="360"/>
            <ac:spMk id="16" creationId="{97E438EC-C32B-4BA7-B7BF-D7C47B983F2F}"/>
          </ac:spMkLst>
        </pc:spChg>
        <pc:picChg chg="mod">
          <ac:chgData name="sharika wani" userId="6eb4fe30b243c7c6" providerId="Windows Live" clId="Web-{3141C26F-3C87-457A-B4B6-80EA3A560278}" dt="2023-05-18T11:11:00.862" v="327"/>
          <ac:picMkLst>
            <pc:docMk/>
            <pc:sldMk cId="466565947" sldId="360"/>
            <ac:picMk id="14" creationId="{7B103EA2-F14D-4D47-8BE8-D1C3EDA583F9}"/>
          </ac:picMkLst>
        </pc:picChg>
      </pc:sldChg>
      <pc:sldChg chg="addSp delSp modSp new mod setBg addAnim delAnim">
        <pc:chgData name="sharika wani" userId="6eb4fe30b243c7c6" providerId="Windows Live" clId="Web-{3141C26F-3C87-457A-B4B6-80EA3A560278}" dt="2023-05-18T11:44:35.367" v="572" actId="20577"/>
        <pc:sldMkLst>
          <pc:docMk/>
          <pc:sldMk cId="2855213193" sldId="361"/>
        </pc:sldMkLst>
        <pc:spChg chg="del mod">
          <ac:chgData name="sharika wani" userId="6eb4fe30b243c7c6" providerId="Windows Live" clId="Web-{3141C26F-3C87-457A-B4B6-80EA3A560278}" dt="2023-05-18T11:32:11.957" v="481"/>
          <ac:spMkLst>
            <pc:docMk/>
            <pc:sldMk cId="2855213193" sldId="361"/>
            <ac:spMk id="2" creationId="{4B2EADB4-26B1-D3A7-3102-49D4888E29BA}"/>
          </ac:spMkLst>
        </pc:spChg>
        <pc:spChg chg="mod">
          <ac:chgData name="sharika wani" userId="6eb4fe30b243c7c6" providerId="Windows Live" clId="Web-{3141C26F-3C87-457A-B4B6-80EA3A560278}" dt="2023-05-18T11:43:28.084" v="561" actId="14100"/>
          <ac:spMkLst>
            <pc:docMk/>
            <pc:sldMk cId="2855213193" sldId="361"/>
            <ac:spMk id="3" creationId="{1AAD764F-3ABE-2AB5-2BD0-659B1EBD87F4}"/>
          </ac:spMkLst>
        </pc:spChg>
        <pc:spChg chg="mod">
          <ac:chgData name="sharika wani" userId="6eb4fe30b243c7c6" providerId="Windows Live" clId="Web-{3141C26F-3C87-457A-B4B6-80EA3A560278}" dt="2023-05-18T11:44:35.367" v="572" actId="20577"/>
          <ac:spMkLst>
            <pc:docMk/>
            <pc:sldMk cId="2855213193" sldId="361"/>
            <ac:spMk id="4" creationId="{CE50BEE0-82B7-AA18-9F49-4487868502FE}"/>
          </ac:spMkLst>
        </pc:spChg>
        <pc:spChg chg="add del mod">
          <ac:chgData name="sharika wani" userId="6eb4fe30b243c7c6" providerId="Windows Live" clId="Web-{3141C26F-3C87-457A-B4B6-80EA3A560278}" dt="2023-05-18T11:33:34.772" v="500"/>
          <ac:spMkLst>
            <pc:docMk/>
            <pc:sldMk cId="2855213193" sldId="361"/>
            <ac:spMk id="6" creationId="{649648C2-AD3E-38C4-D8A8-6BAF49F662DE}"/>
          </ac:spMkLst>
        </pc:spChg>
        <pc:spChg chg="add del">
          <ac:chgData name="sharika wani" userId="6eb4fe30b243c7c6" providerId="Windows Live" clId="Web-{3141C26F-3C87-457A-B4B6-80EA3A560278}" dt="2023-05-18T11:33:47.835" v="506"/>
          <ac:spMkLst>
            <pc:docMk/>
            <pc:sldMk cId="2855213193" sldId="361"/>
            <ac:spMk id="10" creationId="{9B0F7D69-D93C-4C38-A23D-76E000D691CD}"/>
          </ac:spMkLst>
        </pc:spChg>
        <pc:spChg chg="add del">
          <ac:chgData name="sharika wani" userId="6eb4fe30b243c7c6" providerId="Windows Live" clId="Web-{3141C26F-3C87-457A-B4B6-80EA3A560278}" dt="2023-05-18T11:33:47.835" v="506"/>
          <ac:spMkLst>
            <pc:docMk/>
            <pc:sldMk cId="2855213193" sldId="361"/>
            <ac:spMk id="12" creationId="{8CD419D4-EA9D-42D9-BF62-B07F0B7B672B}"/>
          </ac:spMkLst>
        </pc:spChg>
        <pc:spChg chg="add del">
          <ac:chgData name="sharika wani" userId="6eb4fe30b243c7c6" providerId="Windows Live" clId="Web-{3141C26F-3C87-457A-B4B6-80EA3A560278}" dt="2023-05-18T11:33:47.835" v="506"/>
          <ac:spMkLst>
            <pc:docMk/>
            <pc:sldMk cId="2855213193" sldId="361"/>
            <ac:spMk id="14" creationId="{1C6FEC9B-9608-4181-A9E5-A1B80E72021C}"/>
          </ac:spMkLst>
        </pc:spChg>
        <pc:spChg chg="add del">
          <ac:chgData name="sharika wani" userId="6eb4fe30b243c7c6" providerId="Windows Live" clId="Web-{3141C26F-3C87-457A-B4B6-80EA3A560278}" dt="2023-05-18T11:33:47.835" v="506"/>
          <ac:spMkLst>
            <pc:docMk/>
            <pc:sldMk cId="2855213193" sldId="361"/>
            <ac:spMk id="16" creationId="{AB1564ED-F26F-451D-97D6-A6EC3E83FD55}"/>
          </ac:spMkLst>
        </pc:spChg>
        <pc:spChg chg="add del">
          <ac:chgData name="sharika wani" userId="6eb4fe30b243c7c6" providerId="Windows Live" clId="Web-{3141C26F-3C87-457A-B4B6-80EA3A560278}" dt="2023-05-18T11:33:47.835" v="506"/>
          <ac:spMkLst>
            <pc:docMk/>
            <pc:sldMk cId="2855213193" sldId="361"/>
            <ac:spMk id="18" creationId="{0CA184B6-3482-4F43-87F0-BC765DCFD8A8}"/>
          </ac:spMkLst>
        </pc:spChg>
        <pc:spChg chg="add del">
          <ac:chgData name="sharika wani" userId="6eb4fe30b243c7c6" providerId="Windows Live" clId="Web-{3141C26F-3C87-457A-B4B6-80EA3A560278}" dt="2023-05-18T11:33:47.835" v="506"/>
          <ac:spMkLst>
            <pc:docMk/>
            <pc:sldMk cId="2855213193" sldId="361"/>
            <ac:spMk id="20" creationId="{6C869923-8380-4244-9548-802C330638A0}"/>
          </ac:spMkLst>
        </pc:spChg>
        <pc:spChg chg="add del">
          <ac:chgData name="sharika wani" userId="6eb4fe30b243c7c6" providerId="Windows Live" clId="Web-{3141C26F-3C87-457A-B4B6-80EA3A560278}" dt="2023-05-18T11:33:47.835" v="506"/>
          <ac:spMkLst>
            <pc:docMk/>
            <pc:sldMk cId="2855213193" sldId="361"/>
            <ac:spMk id="22" creationId="{C06255F2-BC67-4DDE-B34E-AC4BA21838CC}"/>
          </ac:spMkLst>
        </pc:spChg>
        <pc:spChg chg="add del">
          <ac:chgData name="sharika wani" userId="6eb4fe30b243c7c6" providerId="Windows Live" clId="Web-{3141C26F-3C87-457A-B4B6-80EA3A560278}" dt="2023-05-18T11:33:47.835" v="506"/>
          <ac:spMkLst>
            <pc:docMk/>
            <pc:sldMk cId="2855213193" sldId="361"/>
            <ac:spMk id="24" creationId="{55169443-FCCD-4C0A-8C69-18CD3FA0968D}"/>
          </ac:spMkLst>
        </pc:spChg>
        <pc:spChg chg="add del">
          <ac:chgData name="sharika wani" userId="6eb4fe30b243c7c6" providerId="Windows Live" clId="Web-{3141C26F-3C87-457A-B4B6-80EA3A560278}" dt="2023-05-18T11:33:47.835" v="506"/>
          <ac:spMkLst>
            <pc:docMk/>
            <pc:sldMk cId="2855213193" sldId="361"/>
            <ac:spMk id="26" creationId="{AC8EEB0F-BA72-49AC-956F-331B60FDE79E}"/>
          </ac:spMkLst>
        </pc:spChg>
        <pc:spChg chg="add del">
          <ac:chgData name="sharika wani" userId="6eb4fe30b243c7c6" providerId="Windows Live" clId="Web-{3141C26F-3C87-457A-B4B6-80EA3A560278}" dt="2023-05-18T11:33:47.835" v="506"/>
          <ac:spMkLst>
            <pc:docMk/>
            <pc:sldMk cId="2855213193" sldId="361"/>
            <ac:spMk id="28" creationId="{228A581D-1BC9-4759-AB42-F7685630E451}"/>
          </ac:spMkLst>
        </pc:spChg>
        <pc:spChg chg="add del">
          <ac:chgData name="sharika wani" userId="6eb4fe30b243c7c6" providerId="Windows Live" clId="Web-{3141C26F-3C87-457A-B4B6-80EA3A560278}" dt="2023-05-18T11:33:47.835" v="506"/>
          <ac:spMkLst>
            <pc:docMk/>
            <pc:sldMk cId="2855213193" sldId="361"/>
            <ac:spMk id="30" creationId="{87CE1C1F-C9E2-4C83-BA54-D7BC5D52165A}"/>
          </ac:spMkLst>
        </pc:spChg>
        <pc:spChg chg="add del">
          <ac:chgData name="sharika wani" userId="6eb4fe30b243c7c6" providerId="Windows Live" clId="Web-{3141C26F-3C87-457A-B4B6-80EA3A560278}" dt="2023-05-18T11:33:47.835" v="506"/>
          <ac:spMkLst>
            <pc:docMk/>
            <pc:sldMk cId="2855213193" sldId="361"/>
            <ac:spMk id="32" creationId="{831C0CFE-AC9D-4032-8A9F-36B1BA171FED}"/>
          </ac:spMkLst>
        </pc:spChg>
        <pc:spChg chg="add del">
          <ac:chgData name="sharika wani" userId="6eb4fe30b243c7c6" providerId="Windows Live" clId="Web-{3141C26F-3C87-457A-B4B6-80EA3A560278}" dt="2023-05-18T11:33:51.882" v="508"/>
          <ac:spMkLst>
            <pc:docMk/>
            <pc:sldMk cId="2855213193" sldId="361"/>
            <ac:spMk id="34" creationId="{9B0F7D69-D93C-4C38-A23D-76E000D691CD}"/>
          </ac:spMkLst>
        </pc:spChg>
        <pc:spChg chg="add del">
          <ac:chgData name="sharika wani" userId="6eb4fe30b243c7c6" providerId="Windows Live" clId="Web-{3141C26F-3C87-457A-B4B6-80EA3A560278}" dt="2023-05-18T11:33:51.882" v="508"/>
          <ac:spMkLst>
            <pc:docMk/>
            <pc:sldMk cId="2855213193" sldId="361"/>
            <ac:spMk id="35" creationId="{8CD419D4-EA9D-42D9-BF62-B07F0B7B672B}"/>
          </ac:spMkLst>
        </pc:spChg>
        <pc:spChg chg="add del">
          <ac:chgData name="sharika wani" userId="6eb4fe30b243c7c6" providerId="Windows Live" clId="Web-{3141C26F-3C87-457A-B4B6-80EA3A560278}" dt="2023-05-18T11:33:51.882" v="508"/>
          <ac:spMkLst>
            <pc:docMk/>
            <pc:sldMk cId="2855213193" sldId="361"/>
            <ac:spMk id="36" creationId="{1C6FEC9B-9608-4181-A9E5-A1B80E72021C}"/>
          </ac:spMkLst>
        </pc:spChg>
        <pc:spChg chg="add del">
          <ac:chgData name="sharika wani" userId="6eb4fe30b243c7c6" providerId="Windows Live" clId="Web-{3141C26F-3C87-457A-B4B6-80EA3A560278}" dt="2023-05-18T11:33:51.882" v="508"/>
          <ac:spMkLst>
            <pc:docMk/>
            <pc:sldMk cId="2855213193" sldId="361"/>
            <ac:spMk id="37" creationId="{AB1564ED-F26F-451D-97D6-A6EC3E83FD55}"/>
          </ac:spMkLst>
        </pc:spChg>
        <pc:spChg chg="add del">
          <ac:chgData name="sharika wani" userId="6eb4fe30b243c7c6" providerId="Windows Live" clId="Web-{3141C26F-3C87-457A-B4B6-80EA3A560278}" dt="2023-05-18T11:33:51.882" v="508"/>
          <ac:spMkLst>
            <pc:docMk/>
            <pc:sldMk cId="2855213193" sldId="361"/>
            <ac:spMk id="38" creationId="{0CA184B6-3482-4F43-87F0-BC765DCFD8A8}"/>
          </ac:spMkLst>
        </pc:spChg>
        <pc:spChg chg="add del">
          <ac:chgData name="sharika wani" userId="6eb4fe30b243c7c6" providerId="Windows Live" clId="Web-{3141C26F-3C87-457A-B4B6-80EA3A560278}" dt="2023-05-18T11:33:51.882" v="508"/>
          <ac:spMkLst>
            <pc:docMk/>
            <pc:sldMk cId="2855213193" sldId="361"/>
            <ac:spMk id="39" creationId="{6C869923-8380-4244-9548-802C330638A0}"/>
          </ac:spMkLst>
        </pc:spChg>
        <pc:spChg chg="add del">
          <ac:chgData name="sharika wani" userId="6eb4fe30b243c7c6" providerId="Windows Live" clId="Web-{3141C26F-3C87-457A-B4B6-80EA3A560278}" dt="2023-05-18T11:33:51.882" v="508"/>
          <ac:spMkLst>
            <pc:docMk/>
            <pc:sldMk cId="2855213193" sldId="361"/>
            <ac:spMk id="40" creationId="{C06255F2-BC67-4DDE-B34E-AC4BA21838CC}"/>
          </ac:spMkLst>
        </pc:spChg>
        <pc:spChg chg="add del">
          <ac:chgData name="sharika wani" userId="6eb4fe30b243c7c6" providerId="Windows Live" clId="Web-{3141C26F-3C87-457A-B4B6-80EA3A560278}" dt="2023-05-18T11:33:51.882" v="508"/>
          <ac:spMkLst>
            <pc:docMk/>
            <pc:sldMk cId="2855213193" sldId="361"/>
            <ac:spMk id="41" creationId="{55169443-FCCD-4C0A-8C69-18CD3FA0968D}"/>
          </ac:spMkLst>
        </pc:spChg>
        <pc:spChg chg="add del">
          <ac:chgData name="sharika wani" userId="6eb4fe30b243c7c6" providerId="Windows Live" clId="Web-{3141C26F-3C87-457A-B4B6-80EA3A560278}" dt="2023-05-18T11:33:51.882" v="508"/>
          <ac:spMkLst>
            <pc:docMk/>
            <pc:sldMk cId="2855213193" sldId="361"/>
            <ac:spMk id="42" creationId="{F3E416D2-D994-4F7A-8F62-B28B11BEBA65}"/>
          </ac:spMkLst>
        </pc:spChg>
        <pc:spChg chg="add del">
          <ac:chgData name="sharika wani" userId="6eb4fe30b243c7c6" providerId="Windows Live" clId="Web-{3141C26F-3C87-457A-B4B6-80EA3A560278}" dt="2023-05-18T11:33:51.882" v="508"/>
          <ac:spMkLst>
            <pc:docMk/>
            <pc:sldMk cId="2855213193" sldId="361"/>
            <ac:spMk id="43" creationId="{746D3498-BB0C-4BBC-957B-FC6466C8043A}"/>
          </ac:spMkLst>
        </pc:spChg>
        <pc:spChg chg="add del">
          <ac:chgData name="sharika wani" userId="6eb4fe30b243c7c6" providerId="Windows Live" clId="Web-{3141C26F-3C87-457A-B4B6-80EA3A560278}" dt="2023-05-18T11:33:51.882" v="508"/>
          <ac:spMkLst>
            <pc:docMk/>
            <pc:sldMk cId="2855213193" sldId="361"/>
            <ac:spMk id="44" creationId="{7539A79B-DFBA-4781-B0DE-4044B072261B}"/>
          </ac:spMkLst>
        </pc:spChg>
        <pc:spChg chg="add del">
          <ac:chgData name="sharika wani" userId="6eb4fe30b243c7c6" providerId="Windows Live" clId="Web-{3141C26F-3C87-457A-B4B6-80EA3A560278}" dt="2023-05-18T11:33:51.882" v="508"/>
          <ac:spMkLst>
            <pc:docMk/>
            <pc:sldMk cId="2855213193" sldId="361"/>
            <ac:spMk id="45" creationId="{3D8EFB43-661E-4B15-BA65-39CC17EF7192}"/>
          </ac:spMkLst>
        </pc:spChg>
        <pc:spChg chg="add del">
          <ac:chgData name="sharika wani" userId="6eb4fe30b243c7c6" providerId="Windows Live" clId="Web-{3141C26F-3C87-457A-B4B6-80EA3A560278}" dt="2023-05-18T11:33:58.522" v="510"/>
          <ac:spMkLst>
            <pc:docMk/>
            <pc:sldMk cId="2855213193" sldId="361"/>
            <ac:spMk id="47" creationId="{9B0F7D69-D93C-4C38-A23D-76E000D691CD}"/>
          </ac:spMkLst>
        </pc:spChg>
        <pc:spChg chg="add del">
          <ac:chgData name="sharika wani" userId="6eb4fe30b243c7c6" providerId="Windows Live" clId="Web-{3141C26F-3C87-457A-B4B6-80EA3A560278}" dt="2023-05-18T11:33:58.522" v="510"/>
          <ac:spMkLst>
            <pc:docMk/>
            <pc:sldMk cId="2855213193" sldId="361"/>
            <ac:spMk id="48" creationId="{8CD419D4-EA9D-42D9-BF62-B07F0B7B672B}"/>
          </ac:spMkLst>
        </pc:spChg>
        <pc:spChg chg="add del">
          <ac:chgData name="sharika wani" userId="6eb4fe30b243c7c6" providerId="Windows Live" clId="Web-{3141C26F-3C87-457A-B4B6-80EA3A560278}" dt="2023-05-18T11:33:58.522" v="510"/>
          <ac:spMkLst>
            <pc:docMk/>
            <pc:sldMk cId="2855213193" sldId="361"/>
            <ac:spMk id="49" creationId="{1C6FEC9B-9608-4181-A9E5-A1B80E72021C}"/>
          </ac:spMkLst>
        </pc:spChg>
        <pc:spChg chg="add del">
          <ac:chgData name="sharika wani" userId="6eb4fe30b243c7c6" providerId="Windows Live" clId="Web-{3141C26F-3C87-457A-B4B6-80EA3A560278}" dt="2023-05-18T11:33:58.522" v="510"/>
          <ac:spMkLst>
            <pc:docMk/>
            <pc:sldMk cId="2855213193" sldId="361"/>
            <ac:spMk id="50" creationId="{AB1564ED-F26F-451D-97D6-A6EC3E83FD55}"/>
          </ac:spMkLst>
        </pc:spChg>
        <pc:spChg chg="add del">
          <ac:chgData name="sharika wani" userId="6eb4fe30b243c7c6" providerId="Windows Live" clId="Web-{3141C26F-3C87-457A-B4B6-80EA3A560278}" dt="2023-05-18T11:33:58.522" v="510"/>
          <ac:spMkLst>
            <pc:docMk/>
            <pc:sldMk cId="2855213193" sldId="361"/>
            <ac:spMk id="51" creationId="{0CA184B6-3482-4F43-87F0-BC765DCFD8A8}"/>
          </ac:spMkLst>
        </pc:spChg>
        <pc:spChg chg="add del">
          <ac:chgData name="sharika wani" userId="6eb4fe30b243c7c6" providerId="Windows Live" clId="Web-{3141C26F-3C87-457A-B4B6-80EA3A560278}" dt="2023-05-18T11:33:58.522" v="510"/>
          <ac:spMkLst>
            <pc:docMk/>
            <pc:sldMk cId="2855213193" sldId="361"/>
            <ac:spMk id="52" creationId="{6C869923-8380-4244-9548-802C330638A0}"/>
          </ac:spMkLst>
        </pc:spChg>
        <pc:spChg chg="add del">
          <ac:chgData name="sharika wani" userId="6eb4fe30b243c7c6" providerId="Windows Live" clId="Web-{3141C26F-3C87-457A-B4B6-80EA3A560278}" dt="2023-05-18T11:33:58.522" v="510"/>
          <ac:spMkLst>
            <pc:docMk/>
            <pc:sldMk cId="2855213193" sldId="361"/>
            <ac:spMk id="53" creationId="{C06255F2-BC67-4DDE-B34E-AC4BA21838CC}"/>
          </ac:spMkLst>
        </pc:spChg>
        <pc:spChg chg="add del">
          <ac:chgData name="sharika wani" userId="6eb4fe30b243c7c6" providerId="Windows Live" clId="Web-{3141C26F-3C87-457A-B4B6-80EA3A560278}" dt="2023-05-18T11:33:58.522" v="510"/>
          <ac:spMkLst>
            <pc:docMk/>
            <pc:sldMk cId="2855213193" sldId="361"/>
            <ac:spMk id="54" creationId="{55169443-FCCD-4C0A-8C69-18CD3FA0968D}"/>
          </ac:spMkLst>
        </pc:spChg>
        <pc:spChg chg="add del">
          <ac:chgData name="sharika wani" userId="6eb4fe30b243c7c6" providerId="Windows Live" clId="Web-{3141C26F-3C87-457A-B4B6-80EA3A560278}" dt="2023-05-18T11:33:58.522" v="510"/>
          <ac:spMkLst>
            <pc:docMk/>
            <pc:sldMk cId="2855213193" sldId="361"/>
            <ac:spMk id="55" creationId="{0DBF1ABE-8590-450D-BB49-BDDCCF3EEA9E}"/>
          </ac:spMkLst>
        </pc:spChg>
        <pc:spChg chg="add del">
          <ac:chgData name="sharika wani" userId="6eb4fe30b243c7c6" providerId="Windows Live" clId="Web-{3141C26F-3C87-457A-B4B6-80EA3A560278}" dt="2023-05-18T11:33:58.522" v="510"/>
          <ac:spMkLst>
            <pc:docMk/>
            <pc:sldMk cId="2855213193" sldId="361"/>
            <ac:spMk id="56" creationId="{391F8D69-709A-4575-A393-B4C26481AF3B}"/>
          </ac:spMkLst>
        </pc:spChg>
        <pc:spChg chg="add del">
          <ac:chgData name="sharika wani" userId="6eb4fe30b243c7c6" providerId="Windows Live" clId="Web-{3141C26F-3C87-457A-B4B6-80EA3A560278}" dt="2023-05-18T11:33:58.522" v="510"/>
          <ac:spMkLst>
            <pc:docMk/>
            <pc:sldMk cId="2855213193" sldId="361"/>
            <ac:spMk id="57" creationId="{C87A50C4-1191-461A-9E09-C8057F2AF01F}"/>
          </ac:spMkLst>
        </pc:spChg>
        <pc:spChg chg="add del">
          <ac:chgData name="sharika wani" userId="6eb4fe30b243c7c6" providerId="Windows Live" clId="Web-{3141C26F-3C87-457A-B4B6-80EA3A560278}" dt="2023-05-18T11:33:58.522" v="510"/>
          <ac:spMkLst>
            <pc:docMk/>
            <pc:sldMk cId="2855213193" sldId="361"/>
            <ac:spMk id="58" creationId="{BC87DA9F-8DB2-4D48-8716-A928FBB8A5D2}"/>
          </ac:spMkLst>
        </pc:spChg>
        <pc:spChg chg="add del">
          <ac:chgData name="sharika wani" userId="6eb4fe30b243c7c6" providerId="Windows Live" clId="Web-{3141C26F-3C87-457A-B4B6-80EA3A560278}" dt="2023-05-18T11:33:58.522" v="510"/>
          <ac:spMkLst>
            <pc:docMk/>
            <pc:sldMk cId="2855213193" sldId="361"/>
            <ac:spMk id="59" creationId="{195EA065-AC5D-431D-927E-87FF05884866}"/>
          </ac:spMkLst>
        </pc:spChg>
        <pc:spChg chg="add del">
          <ac:chgData name="sharika wani" userId="6eb4fe30b243c7c6" providerId="Windows Live" clId="Web-{3141C26F-3C87-457A-B4B6-80EA3A560278}" dt="2023-05-18T11:33:58.522" v="510"/>
          <ac:spMkLst>
            <pc:docMk/>
            <pc:sldMk cId="2855213193" sldId="361"/>
            <ac:spMk id="60" creationId="{46934B3C-D73F-4CD0-95B1-0244D662D1C7}"/>
          </ac:spMkLst>
        </pc:spChg>
        <pc:spChg chg="add del">
          <ac:chgData name="sharika wani" userId="6eb4fe30b243c7c6" providerId="Windows Live" clId="Web-{3141C26F-3C87-457A-B4B6-80EA3A560278}" dt="2023-05-18T11:34:01.726" v="516"/>
          <ac:spMkLst>
            <pc:docMk/>
            <pc:sldMk cId="2855213193" sldId="361"/>
            <ac:spMk id="62" creationId="{9B0F7D69-D93C-4C38-A23D-76E000D691CD}"/>
          </ac:spMkLst>
        </pc:spChg>
        <pc:spChg chg="add del">
          <ac:chgData name="sharika wani" userId="6eb4fe30b243c7c6" providerId="Windows Live" clId="Web-{3141C26F-3C87-457A-B4B6-80EA3A560278}" dt="2023-05-18T11:34:01.726" v="516"/>
          <ac:spMkLst>
            <pc:docMk/>
            <pc:sldMk cId="2855213193" sldId="361"/>
            <ac:spMk id="63" creationId="{8CD419D4-EA9D-42D9-BF62-B07F0B7B672B}"/>
          </ac:spMkLst>
        </pc:spChg>
        <pc:spChg chg="add del">
          <ac:chgData name="sharika wani" userId="6eb4fe30b243c7c6" providerId="Windows Live" clId="Web-{3141C26F-3C87-457A-B4B6-80EA3A560278}" dt="2023-05-18T11:34:01.726" v="516"/>
          <ac:spMkLst>
            <pc:docMk/>
            <pc:sldMk cId="2855213193" sldId="361"/>
            <ac:spMk id="64" creationId="{1C6FEC9B-9608-4181-A9E5-A1B80E72021C}"/>
          </ac:spMkLst>
        </pc:spChg>
        <pc:spChg chg="add del">
          <ac:chgData name="sharika wani" userId="6eb4fe30b243c7c6" providerId="Windows Live" clId="Web-{3141C26F-3C87-457A-B4B6-80EA3A560278}" dt="2023-05-18T11:34:01.726" v="516"/>
          <ac:spMkLst>
            <pc:docMk/>
            <pc:sldMk cId="2855213193" sldId="361"/>
            <ac:spMk id="65" creationId="{AB1564ED-F26F-451D-97D6-A6EC3E83FD55}"/>
          </ac:spMkLst>
        </pc:spChg>
        <pc:spChg chg="add del">
          <ac:chgData name="sharika wani" userId="6eb4fe30b243c7c6" providerId="Windows Live" clId="Web-{3141C26F-3C87-457A-B4B6-80EA3A560278}" dt="2023-05-18T11:34:01.726" v="516"/>
          <ac:spMkLst>
            <pc:docMk/>
            <pc:sldMk cId="2855213193" sldId="361"/>
            <ac:spMk id="66" creationId="{0CA184B6-3482-4F43-87F0-BC765DCFD8A8}"/>
          </ac:spMkLst>
        </pc:spChg>
        <pc:spChg chg="add del">
          <ac:chgData name="sharika wani" userId="6eb4fe30b243c7c6" providerId="Windows Live" clId="Web-{3141C26F-3C87-457A-B4B6-80EA3A560278}" dt="2023-05-18T11:34:01.726" v="516"/>
          <ac:spMkLst>
            <pc:docMk/>
            <pc:sldMk cId="2855213193" sldId="361"/>
            <ac:spMk id="67" creationId="{6C869923-8380-4244-9548-802C330638A0}"/>
          </ac:spMkLst>
        </pc:spChg>
        <pc:spChg chg="add del">
          <ac:chgData name="sharika wani" userId="6eb4fe30b243c7c6" providerId="Windows Live" clId="Web-{3141C26F-3C87-457A-B4B6-80EA3A560278}" dt="2023-05-18T11:34:01.726" v="516"/>
          <ac:spMkLst>
            <pc:docMk/>
            <pc:sldMk cId="2855213193" sldId="361"/>
            <ac:spMk id="68" creationId="{C06255F2-BC67-4DDE-B34E-AC4BA21838CC}"/>
          </ac:spMkLst>
        </pc:spChg>
        <pc:spChg chg="add del">
          <ac:chgData name="sharika wani" userId="6eb4fe30b243c7c6" providerId="Windows Live" clId="Web-{3141C26F-3C87-457A-B4B6-80EA3A560278}" dt="2023-05-18T11:34:01.726" v="516"/>
          <ac:spMkLst>
            <pc:docMk/>
            <pc:sldMk cId="2855213193" sldId="361"/>
            <ac:spMk id="69" creationId="{55169443-FCCD-4C0A-8C69-18CD3FA0968D}"/>
          </ac:spMkLst>
        </pc:spChg>
        <pc:spChg chg="add del">
          <ac:chgData name="sharika wani" userId="6eb4fe30b243c7c6" providerId="Windows Live" clId="Web-{3141C26F-3C87-457A-B4B6-80EA3A560278}" dt="2023-05-18T11:34:01.726" v="516"/>
          <ac:spMkLst>
            <pc:docMk/>
            <pc:sldMk cId="2855213193" sldId="361"/>
            <ac:spMk id="70" creationId="{AC8EEB0F-BA72-49AC-956F-331B60FDE79E}"/>
          </ac:spMkLst>
        </pc:spChg>
        <pc:spChg chg="add del">
          <ac:chgData name="sharika wani" userId="6eb4fe30b243c7c6" providerId="Windows Live" clId="Web-{3141C26F-3C87-457A-B4B6-80EA3A560278}" dt="2023-05-18T11:34:01.726" v="516"/>
          <ac:spMkLst>
            <pc:docMk/>
            <pc:sldMk cId="2855213193" sldId="361"/>
            <ac:spMk id="71" creationId="{228A581D-1BC9-4759-AB42-F7685630E451}"/>
          </ac:spMkLst>
        </pc:spChg>
        <pc:spChg chg="add del">
          <ac:chgData name="sharika wani" userId="6eb4fe30b243c7c6" providerId="Windows Live" clId="Web-{3141C26F-3C87-457A-B4B6-80EA3A560278}" dt="2023-05-18T11:34:01.726" v="516"/>
          <ac:spMkLst>
            <pc:docMk/>
            <pc:sldMk cId="2855213193" sldId="361"/>
            <ac:spMk id="72" creationId="{87CE1C1F-C9E2-4C83-BA54-D7BC5D52165A}"/>
          </ac:spMkLst>
        </pc:spChg>
        <pc:spChg chg="add del">
          <ac:chgData name="sharika wani" userId="6eb4fe30b243c7c6" providerId="Windows Live" clId="Web-{3141C26F-3C87-457A-B4B6-80EA3A560278}" dt="2023-05-18T11:34:01.726" v="516"/>
          <ac:spMkLst>
            <pc:docMk/>
            <pc:sldMk cId="2855213193" sldId="361"/>
            <ac:spMk id="73" creationId="{831C0CFE-AC9D-4032-8A9F-36B1BA171FED}"/>
          </ac:spMkLst>
        </pc:spChg>
        <pc:spChg chg="add del">
          <ac:chgData name="sharika wani" userId="6eb4fe30b243c7c6" providerId="Windows Live" clId="Web-{3141C26F-3C87-457A-B4B6-80EA3A560278}" dt="2023-05-18T11:34:06.538" v="518"/>
          <ac:spMkLst>
            <pc:docMk/>
            <pc:sldMk cId="2855213193" sldId="361"/>
            <ac:spMk id="75" creationId="{9B0F7D69-D93C-4C38-A23D-76E000D691CD}"/>
          </ac:spMkLst>
        </pc:spChg>
        <pc:spChg chg="add del">
          <ac:chgData name="sharika wani" userId="6eb4fe30b243c7c6" providerId="Windows Live" clId="Web-{3141C26F-3C87-457A-B4B6-80EA3A560278}" dt="2023-05-18T11:34:06.538" v="518"/>
          <ac:spMkLst>
            <pc:docMk/>
            <pc:sldMk cId="2855213193" sldId="361"/>
            <ac:spMk id="76" creationId="{8CD419D4-EA9D-42D9-BF62-B07F0B7B672B}"/>
          </ac:spMkLst>
        </pc:spChg>
        <pc:spChg chg="add del">
          <ac:chgData name="sharika wani" userId="6eb4fe30b243c7c6" providerId="Windows Live" clId="Web-{3141C26F-3C87-457A-B4B6-80EA3A560278}" dt="2023-05-18T11:34:06.538" v="518"/>
          <ac:spMkLst>
            <pc:docMk/>
            <pc:sldMk cId="2855213193" sldId="361"/>
            <ac:spMk id="77" creationId="{1C6FEC9B-9608-4181-A9E5-A1B80E72021C}"/>
          </ac:spMkLst>
        </pc:spChg>
        <pc:spChg chg="add del">
          <ac:chgData name="sharika wani" userId="6eb4fe30b243c7c6" providerId="Windows Live" clId="Web-{3141C26F-3C87-457A-B4B6-80EA3A560278}" dt="2023-05-18T11:34:06.538" v="518"/>
          <ac:spMkLst>
            <pc:docMk/>
            <pc:sldMk cId="2855213193" sldId="361"/>
            <ac:spMk id="78" creationId="{AB1564ED-F26F-451D-97D6-A6EC3E83FD55}"/>
          </ac:spMkLst>
        </pc:spChg>
        <pc:spChg chg="add del">
          <ac:chgData name="sharika wani" userId="6eb4fe30b243c7c6" providerId="Windows Live" clId="Web-{3141C26F-3C87-457A-B4B6-80EA3A560278}" dt="2023-05-18T11:34:06.538" v="518"/>
          <ac:spMkLst>
            <pc:docMk/>
            <pc:sldMk cId="2855213193" sldId="361"/>
            <ac:spMk id="79" creationId="{0CA184B6-3482-4F43-87F0-BC765DCFD8A8}"/>
          </ac:spMkLst>
        </pc:spChg>
        <pc:spChg chg="add del">
          <ac:chgData name="sharika wani" userId="6eb4fe30b243c7c6" providerId="Windows Live" clId="Web-{3141C26F-3C87-457A-B4B6-80EA3A560278}" dt="2023-05-18T11:34:06.538" v="518"/>
          <ac:spMkLst>
            <pc:docMk/>
            <pc:sldMk cId="2855213193" sldId="361"/>
            <ac:spMk id="80" creationId="{6C869923-8380-4244-9548-802C330638A0}"/>
          </ac:spMkLst>
        </pc:spChg>
        <pc:spChg chg="add del">
          <ac:chgData name="sharika wani" userId="6eb4fe30b243c7c6" providerId="Windows Live" clId="Web-{3141C26F-3C87-457A-B4B6-80EA3A560278}" dt="2023-05-18T11:34:06.538" v="518"/>
          <ac:spMkLst>
            <pc:docMk/>
            <pc:sldMk cId="2855213193" sldId="361"/>
            <ac:spMk id="81" creationId="{C06255F2-BC67-4DDE-B34E-AC4BA21838CC}"/>
          </ac:spMkLst>
        </pc:spChg>
        <pc:spChg chg="add del">
          <ac:chgData name="sharika wani" userId="6eb4fe30b243c7c6" providerId="Windows Live" clId="Web-{3141C26F-3C87-457A-B4B6-80EA3A560278}" dt="2023-05-18T11:34:06.538" v="518"/>
          <ac:spMkLst>
            <pc:docMk/>
            <pc:sldMk cId="2855213193" sldId="361"/>
            <ac:spMk id="82" creationId="{55169443-FCCD-4C0A-8C69-18CD3FA0968D}"/>
          </ac:spMkLst>
        </pc:spChg>
        <pc:spChg chg="add del">
          <ac:chgData name="sharika wani" userId="6eb4fe30b243c7c6" providerId="Windows Live" clId="Web-{3141C26F-3C87-457A-B4B6-80EA3A560278}" dt="2023-05-18T11:34:06.538" v="518"/>
          <ac:spMkLst>
            <pc:docMk/>
            <pc:sldMk cId="2855213193" sldId="361"/>
            <ac:spMk id="83" creationId="{0DBF1ABE-8590-450D-BB49-BDDCCF3EEA9E}"/>
          </ac:spMkLst>
        </pc:spChg>
        <pc:spChg chg="add del">
          <ac:chgData name="sharika wani" userId="6eb4fe30b243c7c6" providerId="Windows Live" clId="Web-{3141C26F-3C87-457A-B4B6-80EA3A560278}" dt="2023-05-18T11:34:06.538" v="518"/>
          <ac:spMkLst>
            <pc:docMk/>
            <pc:sldMk cId="2855213193" sldId="361"/>
            <ac:spMk id="84" creationId="{DCD36D47-40B7-494B-B249-3CBA333DE256}"/>
          </ac:spMkLst>
        </pc:spChg>
        <pc:spChg chg="add del">
          <ac:chgData name="sharika wani" userId="6eb4fe30b243c7c6" providerId="Windows Live" clId="Web-{3141C26F-3C87-457A-B4B6-80EA3A560278}" dt="2023-05-18T11:34:06.538" v="518"/>
          <ac:spMkLst>
            <pc:docMk/>
            <pc:sldMk cId="2855213193" sldId="361"/>
            <ac:spMk id="85" creationId="{03AD0D1C-F8BA-4CD1-BC4D-BE1823F3EBDD}"/>
          </ac:spMkLst>
        </pc:spChg>
        <pc:spChg chg="add del">
          <ac:chgData name="sharika wani" userId="6eb4fe30b243c7c6" providerId="Windows Live" clId="Web-{3141C26F-3C87-457A-B4B6-80EA3A560278}" dt="2023-05-18T11:34:06.538" v="518"/>
          <ac:spMkLst>
            <pc:docMk/>
            <pc:sldMk cId="2855213193" sldId="361"/>
            <ac:spMk id="86" creationId="{FBA7E51E-7B6A-4A79-8F84-47C845C7A2CC}"/>
          </ac:spMkLst>
        </pc:spChg>
        <pc:spChg chg="add del">
          <ac:chgData name="sharika wani" userId="6eb4fe30b243c7c6" providerId="Windows Live" clId="Web-{3141C26F-3C87-457A-B4B6-80EA3A560278}" dt="2023-05-18T11:34:10.742" v="524"/>
          <ac:spMkLst>
            <pc:docMk/>
            <pc:sldMk cId="2855213193" sldId="361"/>
            <ac:spMk id="88" creationId="{9B0F7D69-D93C-4C38-A23D-76E000D691CD}"/>
          </ac:spMkLst>
        </pc:spChg>
        <pc:spChg chg="add del">
          <ac:chgData name="sharika wani" userId="6eb4fe30b243c7c6" providerId="Windows Live" clId="Web-{3141C26F-3C87-457A-B4B6-80EA3A560278}" dt="2023-05-18T11:34:10.742" v="524"/>
          <ac:spMkLst>
            <pc:docMk/>
            <pc:sldMk cId="2855213193" sldId="361"/>
            <ac:spMk id="89" creationId="{8CD419D4-EA9D-42D9-BF62-B07F0B7B672B}"/>
          </ac:spMkLst>
        </pc:spChg>
        <pc:spChg chg="add del">
          <ac:chgData name="sharika wani" userId="6eb4fe30b243c7c6" providerId="Windows Live" clId="Web-{3141C26F-3C87-457A-B4B6-80EA3A560278}" dt="2023-05-18T11:34:10.742" v="524"/>
          <ac:spMkLst>
            <pc:docMk/>
            <pc:sldMk cId="2855213193" sldId="361"/>
            <ac:spMk id="90" creationId="{1C6FEC9B-9608-4181-A9E5-A1B80E72021C}"/>
          </ac:spMkLst>
        </pc:spChg>
        <pc:spChg chg="add del">
          <ac:chgData name="sharika wani" userId="6eb4fe30b243c7c6" providerId="Windows Live" clId="Web-{3141C26F-3C87-457A-B4B6-80EA3A560278}" dt="2023-05-18T11:34:10.742" v="524"/>
          <ac:spMkLst>
            <pc:docMk/>
            <pc:sldMk cId="2855213193" sldId="361"/>
            <ac:spMk id="91" creationId="{AB1564ED-F26F-451D-97D6-A6EC3E83FD55}"/>
          </ac:spMkLst>
        </pc:spChg>
        <pc:spChg chg="add del">
          <ac:chgData name="sharika wani" userId="6eb4fe30b243c7c6" providerId="Windows Live" clId="Web-{3141C26F-3C87-457A-B4B6-80EA3A560278}" dt="2023-05-18T11:34:10.742" v="524"/>
          <ac:spMkLst>
            <pc:docMk/>
            <pc:sldMk cId="2855213193" sldId="361"/>
            <ac:spMk id="92" creationId="{0CA184B6-3482-4F43-87F0-BC765DCFD8A8}"/>
          </ac:spMkLst>
        </pc:spChg>
        <pc:spChg chg="add del">
          <ac:chgData name="sharika wani" userId="6eb4fe30b243c7c6" providerId="Windows Live" clId="Web-{3141C26F-3C87-457A-B4B6-80EA3A560278}" dt="2023-05-18T11:34:10.742" v="524"/>
          <ac:spMkLst>
            <pc:docMk/>
            <pc:sldMk cId="2855213193" sldId="361"/>
            <ac:spMk id="93" creationId="{6C869923-8380-4244-9548-802C330638A0}"/>
          </ac:spMkLst>
        </pc:spChg>
        <pc:spChg chg="add del">
          <ac:chgData name="sharika wani" userId="6eb4fe30b243c7c6" providerId="Windows Live" clId="Web-{3141C26F-3C87-457A-B4B6-80EA3A560278}" dt="2023-05-18T11:34:10.742" v="524"/>
          <ac:spMkLst>
            <pc:docMk/>
            <pc:sldMk cId="2855213193" sldId="361"/>
            <ac:spMk id="94" creationId="{C06255F2-BC67-4DDE-B34E-AC4BA21838CC}"/>
          </ac:spMkLst>
        </pc:spChg>
        <pc:spChg chg="add del">
          <ac:chgData name="sharika wani" userId="6eb4fe30b243c7c6" providerId="Windows Live" clId="Web-{3141C26F-3C87-457A-B4B6-80EA3A560278}" dt="2023-05-18T11:34:10.742" v="524"/>
          <ac:spMkLst>
            <pc:docMk/>
            <pc:sldMk cId="2855213193" sldId="361"/>
            <ac:spMk id="95" creationId="{55169443-FCCD-4C0A-8C69-18CD3FA0968D}"/>
          </ac:spMkLst>
        </pc:spChg>
        <pc:spChg chg="add del">
          <ac:chgData name="sharika wani" userId="6eb4fe30b243c7c6" providerId="Windows Live" clId="Web-{3141C26F-3C87-457A-B4B6-80EA3A560278}" dt="2023-05-18T11:34:10.742" v="524"/>
          <ac:spMkLst>
            <pc:docMk/>
            <pc:sldMk cId="2855213193" sldId="361"/>
            <ac:spMk id="96" creationId="{E217F32C-75AA-4B97-ADFB-5E2C3C7ECBCF}"/>
          </ac:spMkLst>
        </pc:spChg>
        <pc:spChg chg="add del">
          <ac:chgData name="sharika wani" userId="6eb4fe30b243c7c6" providerId="Windows Live" clId="Web-{3141C26F-3C87-457A-B4B6-80EA3A560278}" dt="2023-05-18T11:34:10.742" v="524"/>
          <ac:spMkLst>
            <pc:docMk/>
            <pc:sldMk cId="2855213193" sldId="361"/>
            <ac:spMk id="97" creationId="{4D76AAEA-AF3A-4616-9F99-E9AA131A51F5}"/>
          </ac:spMkLst>
        </pc:spChg>
        <pc:spChg chg="add">
          <ac:chgData name="sharika wani" userId="6eb4fe30b243c7c6" providerId="Windows Live" clId="Web-{3141C26F-3C87-457A-B4B6-80EA3A560278}" dt="2023-05-18T11:34:10.757" v="525"/>
          <ac:spMkLst>
            <pc:docMk/>
            <pc:sldMk cId="2855213193" sldId="361"/>
            <ac:spMk id="99" creationId="{9B0F7D69-D93C-4C38-A23D-76E000D691CD}"/>
          </ac:spMkLst>
        </pc:spChg>
        <pc:spChg chg="add">
          <ac:chgData name="sharika wani" userId="6eb4fe30b243c7c6" providerId="Windows Live" clId="Web-{3141C26F-3C87-457A-B4B6-80EA3A560278}" dt="2023-05-18T11:34:10.757" v="525"/>
          <ac:spMkLst>
            <pc:docMk/>
            <pc:sldMk cId="2855213193" sldId="361"/>
            <ac:spMk id="100" creationId="{8CD419D4-EA9D-42D9-BF62-B07F0B7B672B}"/>
          </ac:spMkLst>
        </pc:spChg>
        <pc:spChg chg="add">
          <ac:chgData name="sharika wani" userId="6eb4fe30b243c7c6" providerId="Windows Live" clId="Web-{3141C26F-3C87-457A-B4B6-80EA3A560278}" dt="2023-05-18T11:34:10.757" v="525"/>
          <ac:spMkLst>
            <pc:docMk/>
            <pc:sldMk cId="2855213193" sldId="361"/>
            <ac:spMk id="101" creationId="{1C6FEC9B-9608-4181-A9E5-A1B80E72021C}"/>
          </ac:spMkLst>
        </pc:spChg>
        <pc:spChg chg="add">
          <ac:chgData name="sharika wani" userId="6eb4fe30b243c7c6" providerId="Windows Live" clId="Web-{3141C26F-3C87-457A-B4B6-80EA3A560278}" dt="2023-05-18T11:34:10.757" v="525"/>
          <ac:spMkLst>
            <pc:docMk/>
            <pc:sldMk cId="2855213193" sldId="361"/>
            <ac:spMk id="102" creationId="{AB1564ED-F26F-451D-97D6-A6EC3E83FD55}"/>
          </ac:spMkLst>
        </pc:spChg>
        <pc:spChg chg="add">
          <ac:chgData name="sharika wani" userId="6eb4fe30b243c7c6" providerId="Windows Live" clId="Web-{3141C26F-3C87-457A-B4B6-80EA3A560278}" dt="2023-05-18T11:34:10.757" v="525"/>
          <ac:spMkLst>
            <pc:docMk/>
            <pc:sldMk cId="2855213193" sldId="361"/>
            <ac:spMk id="103" creationId="{0CA184B6-3482-4F43-87F0-BC765DCFD8A8}"/>
          </ac:spMkLst>
        </pc:spChg>
        <pc:spChg chg="add">
          <ac:chgData name="sharika wani" userId="6eb4fe30b243c7c6" providerId="Windows Live" clId="Web-{3141C26F-3C87-457A-B4B6-80EA3A560278}" dt="2023-05-18T11:34:10.757" v="525"/>
          <ac:spMkLst>
            <pc:docMk/>
            <pc:sldMk cId="2855213193" sldId="361"/>
            <ac:spMk id="104" creationId="{6C869923-8380-4244-9548-802C330638A0}"/>
          </ac:spMkLst>
        </pc:spChg>
        <pc:spChg chg="add">
          <ac:chgData name="sharika wani" userId="6eb4fe30b243c7c6" providerId="Windows Live" clId="Web-{3141C26F-3C87-457A-B4B6-80EA3A560278}" dt="2023-05-18T11:34:10.757" v="525"/>
          <ac:spMkLst>
            <pc:docMk/>
            <pc:sldMk cId="2855213193" sldId="361"/>
            <ac:spMk id="105" creationId="{C06255F2-BC67-4DDE-B34E-AC4BA21838CC}"/>
          </ac:spMkLst>
        </pc:spChg>
        <pc:spChg chg="add">
          <ac:chgData name="sharika wani" userId="6eb4fe30b243c7c6" providerId="Windows Live" clId="Web-{3141C26F-3C87-457A-B4B6-80EA3A560278}" dt="2023-05-18T11:34:10.757" v="525"/>
          <ac:spMkLst>
            <pc:docMk/>
            <pc:sldMk cId="2855213193" sldId="361"/>
            <ac:spMk id="106" creationId="{55169443-FCCD-4C0A-8C69-18CD3FA0968D}"/>
          </ac:spMkLst>
        </pc:spChg>
        <pc:spChg chg="add">
          <ac:chgData name="sharika wani" userId="6eb4fe30b243c7c6" providerId="Windows Live" clId="Web-{3141C26F-3C87-457A-B4B6-80EA3A560278}" dt="2023-05-18T11:34:10.757" v="525"/>
          <ac:spMkLst>
            <pc:docMk/>
            <pc:sldMk cId="2855213193" sldId="361"/>
            <ac:spMk id="107" creationId="{0DBF1ABE-8590-450D-BB49-BDDCCF3EEA9E}"/>
          </ac:spMkLst>
        </pc:spChg>
        <pc:spChg chg="add">
          <ac:chgData name="sharika wani" userId="6eb4fe30b243c7c6" providerId="Windows Live" clId="Web-{3141C26F-3C87-457A-B4B6-80EA3A560278}" dt="2023-05-18T11:34:10.757" v="525"/>
          <ac:spMkLst>
            <pc:docMk/>
            <pc:sldMk cId="2855213193" sldId="361"/>
            <ac:spMk id="108" creationId="{DCD36D47-40B7-494B-B249-3CBA333DE256}"/>
          </ac:spMkLst>
        </pc:spChg>
        <pc:spChg chg="add">
          <ac:chgData name="sharika wani" userId="6eb4fe30b243c7c6" providerId="Windows Live" clId="Web-{3141C26F-3C87-457A-B4B6-80EA3A560278}" dt="2023-05-18T11:34:10.757" v="525"/>
          <ac:spMkLst>
            <pc:docMk/>
            <pc:sldMk cId="2855213193" sldId="361"/>
            <ac:spMk id="109" creationId="{03AD0D1C-F8BA-4CD1-BC4D-BE1823F3EBDD}"/>
          </ac:spMkLst>
        </pc:spChg>
        <pc:spChg chg="add">
          <ac:chgData name="sharika wani" userId="6eb4fe30b243c7c6" providerId="Windows Live" clId="Web-{3141C26F-3C87-457A-B4B6-80EA3A560278}" dt="2023-05-18T11:34:10.757" v="525"/>
          <ac:spMkLst>
            <pc:docMk/>
            <pc:sldMk cId="2855213193" sldId="361"/>
            <ac:spMk id="110" creationId="{FBA7E51E-7B6A-4A79-8F84-47C845C7A2CC}"/>
          </ac:spMkLst>
        </pc:spChg>
        <pc:picChg chg="add mod ord">
          <ac:chgData name="sharika wani" userId="6eb4fe30b243c7c6" providerId="Windows Live" clId="Web-{3141C26F-3C87-457A-B4B6-80EA3A560278}" dt="2023-05-18T11:34:10.757" v="525"/>
          <ac:picMkLst>
            <pc:docMk/>
            <pc:sldMk cId="2855213193" sldId="361"/>
            <ac:picMk id="5" creationId="{732F560D-4C78-F378-84E6-F2912F3F15F2}"/>
          </ac:picMkLst>
        </pc:picChg>
      </pc:sldChg>
      <pc:sldChg chg="addSp delSp modSp new del mod setBg">
        <pc:chgData name="sharika wani" userId="6eb4fe30b243c7c6" providerId="Windows Live" clId="Web-{3141C26F-3C87-457A-B4B6-80EA3A560278}" dt="2023-05-18T11:39:28.984" v="541"/>
        <pc:sldMkLst>
          <pc:docMk/>
          <pc:sldMk cId="2391103289" sldId="362"/>
        </pc:sldMkLst>
        <pc:spChg chg="del">
          <ac:chgData name="sharika wani" userId="6eb4fe30b243c7c6" providerId="Windows Live" clId="Web-{3141C26F-3C87-457A-B4B6-80EA3A560278}" dt="2023-05-18T11:38:02.701" v="531"/>
          <ac:spMkLst>
            <pc:docMk/>
            <pc:sldMk cId="2391103289" sldId="362"/>
            <ac:spMk id="2" creationId="{601DCB36-7081-4739-4401-75084DCC5D00}"/>
          </ac:spMkLst>
        </pc:spChg>
        <pc:spChg chg="mod">
          <ac:chgData name="sharika wani" userId="6eb4fe30b243c7c6" providerId="Windows Live" clId="Web-{3141C26F-3C87-457A-B4B6-80EA3A560278}" dt="2023-05-18T11:38:44.952" v="537" actId="14100"/>
          <ac:spMkLst>
            <pc:docMk/>
            <pc:sldMk cId="2391103289" sldId="362"/>
            <ac:spMk id="3" creationId="{F0140AD2-71AA-D9D1-EE80-F0FE84E59471}"/>
          </ac:spMkLst>
        </pc:spChg>
        <pc:spChg chg="mod">
          <ac:chgData name="sharika wani" userId="6eb4fe30b243c7c6" providerId="Windows Live" clId="Web-{3141C26F-3C87-457A-B4B6-80EA3A560278}" dt="2023-05-18T11:38:44.967" v="538" actId="14100"/>
          <ac:spMkLst>
            <pc:docMk/>
            <pc:sldMk cId="2391103289" sldId="362"/>
            <ac:spMk id="4" creationId="{6F184C4A-0816-B932-2883-12FF43887B45}"/>
          </ac:spMkLst>
        </pc:spChg>
        <pc:spChg chg="add del">
          <ac:chgData name="sharika wani" userId="6eb4fe30b243c7c6" providerId="Windows Live" clId="Web-{3141C26F-3C87-457A-B4B6-80EA3A560278}" dt="2023-05-18T11:38:26.529" v="536"/>
          <ac:spMkLst>
            <pc:docMk/>
            <pc:sldMk cId="2391103289" sldId="362"/>
            <ac:spMk id="10" creationId="{9B0F7D69-D93C-4C38-A23D-76E000D691CD}"/>
          </ac:spMkLst>
        </pc:spChg>
        <pc:spChg chg="add del">
          <ac:chgData name="sharika wani" userId="6eb4fe30b243c7c6" providerId="Windows Live" clId="Web-{3141C26F-3C87-457A-B4B6-80EA3A560278}" dt="2023-05-18T11:38:26.529" v="536"/>
          <ac:spMkLst>
            <pc:docMk/>
            <pc:sldMk cId="2391103289" sldId="362"/>
            <ac:spMk id="12" creationId="{8CD419D4-EA9D-42D9-BF62-B07F0B7B672B}"/>
          </ac:spMkLst>
        </pc:spChg>
        <pc:spChg chg="add del">
          <ac:chgData name="sharika wani" userId="6eb4fe30b243c7c6" providerId="Windows Live" clId="Web-{3141C26F-3C87-457A-B4B6-80EA3A560278}" dt="2023-05-18T11:38:26.529" v="536"/>
          <ac:spMkLst>
            <pc:docMk/>
            <pc:sldMk cId="2391103289" sldId="362"/>
            <ac:spMk id="14" creationId="{1C6FEC9B-9608-4181-A9E5-A1B80E72021C}"/>
          </ac:spMkLst>
        </pc:spChg>
        <pc:spChg chg="add del">
          <ac:chgData name="sharika wani" userId="6eb4fe30b243c7c6" providerId="Windows Live" clId="Web-{3141C26F-3C87-457A-B4B6-80EA3A560278}" dt="2023-05-18T11:38:26.529" v="536"/>
          <ac:spMkLst>
            <pc:docMk/>
            <pc:sldMk cId="2391103289" sldId="362"/>
            <ac:spMk id="16" creationId="{AB1564ED-F26F-451D-97D6-A6EC3E83FD55}"/>
          </ac:spMkLst>
        </pc:spChg>
        <pc:spChg chg="add del">
          <ac:chgData name="sharika wani" userId="6eb4fe30b243c7c6" providerId="Windows Live" clId="Web-{3141C26F-3C87-457A-B4B6-80EA3A560278}" dt="2023-05-18T11:38:26.529" v="536"/>
          <ac:spMkLst>
            <pc:docMk/>
            <pc:sldMk cId="2391103289" sldId="362"/>
            <ac:spMk id="18" creationId="{0CA184B6-3482-4F43-87F0-BC765DCFD8A8}"/>
          </ac:spMkLst>
        </pc:spChg>
        <pc:spChg chg="add del">
          <ac:chgData name="sharika wani" userId="6eb4fe30b243c7c6" providerId="Windows Live" clId="Web-{3141C26F-3C87-457A-B4B6-80EA3A560278}" dt="2023-05-18T11:38:26.529" v="536"/>
          <ac:spMkLst>
            <pc:docMk/>
            <pc:sldMk cId="2391103289" sldId="362"/>
            <ac:spMk id="20" creationId="{6C869923-8380-4244-9548-802C330638A0}"/>
          </ac:spMkLst>
        </pc:spChg>
        <pc:spChg chg="add del">
          <ac:chgData name="sharika wani" userId="6eb4fe30b243c7c6" providerId="Windows Live" clId="Web-{3141C26F-3C87-457A-B4B6-80EA3A560278}" dt="2023-05-18T11:38:26.529" v="536"/>
          <ac:spMkLst>
            <pc:docMk/>
            <pc:sldMk cId="2391103289" sldId="362"/>
            <ac:spMk id="22" creationId="{C06255F2-BC67-4DDE-B34E-AC4BA21838CC}"/>
          </ac:spMkLst>
        </pc:spChg>
        <pc:spChg chg="add del">
          <ac:chgData name="sharika wani" userId="6eb4fe30b243c7c6" providerId="Windows Live" clId="Web-{3141C26F-3C87-457A-B4B6-80EA3A560278}" dt="2023-05-18T11:38:26.529" v="536"/>
          <ac:spMkLst>
            <pc:docMk/>
            <pc:sldMk cId="2391103289" sldId="362"/>
            <ac:spMk id="24" creationId="{55169443-FCCD-4C0A-8C69-18CD3FA0968D}"/>
          </ac:spMkLst>
        </pc:spChg>
        <pc:spChg chg="add del">
          <ac:chgData name="sharika wani" userId="6eb4fe30b243c7c6" providerId="Windows Live" clId="Web-{3141C26F-3C87-457A-B4B6-80EA3A560278}" dt="2023-05-18T11:38:26.529" v="536"/>
          <ac:spMkLst>
            <pc:docMk/>
            <pc:sldMk cId="2391103289" sldId="362"/>
            <ac:spMk id="26" creationId="{AC8EEB0F-BA72-49AC-956F-331B60FDE79E}"/>
          </ac:spMkLst>
        </pc:spChg>
        <pc:spChg chg="add del">
          <ac:chgData name="sharika wani" userId="6eb4fe30b243c7c6" providerId="Windows Live" clId="Web-{3141C26F-3C87-457A-B4B6-80EA3A560278}" dt="2023-05-18T11:38:26.529" v="536"/>
          <ac:spMkLst>
            <pc:docMk/>
            <pc:sldMk cId="2391103289" sldId="362"/>
            <ac:spMk id="28" creationId="{1BE70332-ECAF-47BB-8C7B-BD049452F653}"/>
          </ac:spMkLst>
        </pc:spChg>
        <pc:spChg chg="add del">
          <ac:chgData name="sharika wani" userId="6eb4fe30b243c7c6" providerId="Windows Live" clId="Web-{3141C26F-3C87-457A-B4B6-80EA3A560278}" dt="2023-05-18T11:38:26.529" v="536"/>
          <ac:spMkLst>
            <pc:docMk/>
            <pc:sldMk cId="2391103289" sldId="362"/>
            <ac:spMk id="30" creationId="{716D9361-A35A-4DC8-AAB9-04FD2D6FEE1D}"/>
          </ac:spMkLst>
        </pc:spChg>
        <pc:spChg chg="add del">
          <ac:chgData name="sharika wani" userId="6eb4fe30b243c7c6" providerId="Windows Live" clId="Web-{3141C26F-3C87-457A-B4B6-80EA3A560278}" dt="2023-05-18T11:38:26.529" v="536"/>
          <ac:spMkLst>
            <pc:docMk/>
            <pc:sldMk cId="2391103289" sldId="362"/>
            <ac:spMk id="32" creationId="{87FC31AD-FBB3-4219-A758-D6F7594A0A81}"/>
          </ac:spMkLst>
        </pc:spChg>
        <pc:spChg chg="add">
          <ac:chgData name="sharika wani" userId="6eb4fe30b243c7c6" providerId="Windows Live" clId="Web-{3141C26F-3C87-457A-B4B6-80EA3A560278}" dt="2023-05-18T11:38:26.529" v="536"/>
          <ac:spMkLst>
            <pc:docMk/>
            <pc:sldMk cId="2391103289" sldId="362"/>
            <ac:spMk id="37" creationId="{9B0F7D69-D93C-4C38-A23D-76E000D691CD}"/>
          </ac:spMkLst>
        </pc:spChg>
        <pc:spChg chg="add">
          <ac:chgData name="sharika wani" userId="6eb4fe30b243c7c6" providerId="Windows Live" clId="Web-{3141C26F-3C87-457A-B4B6-80EA3A560278}" dt="2023-05-18T11:38:26.529" v="536"/>
          <ac:spMkLst>
            <pc:docMk/>
            <pc:sldMk cId="2391103289" sldId="362"/>
            <ac:spMk id="39" creationId="{8CD419D4-EA9D-42D9-BF62-B07F0B7B672B}"/>
          </ac:spMkLst>
        </pc:spChg>
        <pc:spChg chg="add">
          <ac:chgData name="sharika wani" userId="6eb4fe30b243c7c6" providerId="Windows Live" clId="Web-{3141C26F-3C87-457A-B4B6-80EA3A560278}" dt="2023-05-18T11:38:26.529" v="536"/>
          <ac:spMkLst>
            <pc:docMk/>
            <pc:sldMk cId="2391103289" sldId="362"/>
            <ac:spMk id="41" creationId="{1C6FEC9B-9608-4181-A9E5-A1B80E72021C}"/>
          </ac:spMkLst>
        </pc:spChg>
        <pc:spChg chg="add">
          <ac:chgData name="sharika wani" userId="6eb4fe30b243c7c6" providerId="Windows Live" clId="Web-{3141C26F-3C87-457A-B4B6-80EA3A560278}" dt="2023-05-18T11:38:26.529" v="536"/>
          <ac:spMkLst>
            <pc:docMk/>
            <pc:sldMk cId="2391103289" sldId="362"/>
            <ac:spMk id="43" creationId="{AB1564ED-F26F-451D-97D6-A6EC3E83FD55}"/>
          </ac:spMkLst>
        </pc:spChg>
        <pc:spChg chg="add">
          <ac:chgData name="sharika wani" userId="6eb4fe30b243c7c6" providerId="Windows Live" clId="Web-{3141C26F-3C87-457A-B4B6-80EA3A560278}" dt="2023-05-18T11:38:26.529" v="536"/>
          <ac:spMkLst>
            <pc:docMk/>
            <pc:sldMk cId="2391103289" sldId="362"/>
            <ac:spMk id="45" creationId="{0CA184B6-3482-4F43-87F0-BC765DCFD8A8}"/>
          </ac:spMkLst>
        </pc:spChg>
        <pc:spChg chg="add">
          <ac:chgData name="sharika wani" userId="6eb4fe30b243c7c6" providerId="Windows Live" clId="Web-{3141C26F-3C87-457A-B4B6-80EA3A560278}" dt="2023-05-18T11:38:26.529" v="536"/>
          <ac:spMkLst>
            <pc:docMk/>
            <pc:sldMk cId="2391103289" sldId="362"/>
            <ac:spMk id="47" creationId="{6C869923-8380-4244-9548-802C330638A0}"/>
          </ac:spMkLst>
        </pc:spChg>
        <pc:spChg chg="add">
          <ac:chgData name="sharika wani" userId="6eb4fe30b243c7c6" providerId="Windows Live" clId="Web-{3141C26F-3C87-457A-B4B6-80EA3A560278}" dt="2023-05-18T11:38:26.529" v="536"/>
          <ac:spMkLst>
            <pc:docMk/>
            <pc:sldMk cId="2391103289" sldId="362"/>
            <ac:spMk id="49" creationId="{C06255F2-BC67-4DDE-B34E-AC4BA21838CC}"/>
          </ac:spMkLst>
        </pc:spChg>
        <pc:spChg chg="add">
          <ac:chgData name="sharika wani" userId="6eb4fe30b243c7c6" providerId="Windows Live" clId="Web-{3141C26F-3C87-457A-B4B6-80EA3A560278}" dt="2023-05-18T11:38:26.529" v="536"/>
          <ac:spMkLst>
            <pc:docMk/>
            <pc:sldMk cId="2391103289" sldId="362"/>
            <ac:spMk id="51" creationId="{55169443-FCCD-4C0A-8C69-18CD3FA0968D}"/>
          </ac:spMkLst>
        </pc:spChg>
        <pc:spChg chg="add">
          <ac:chgData name="sharika wani" userId="6eb4fe30b243c7c6" providerId="Windows Live" clId="Web-{3141C26F-3C87-457A-B4B6-80EA3A560278}" dt="2023-05-18T11:38:26.529" v="536"/>
          <ac:spMkLst>
            <pc:docMk/>
            <pc:sldMk cId="2391103289" sldId="362"/>
            <ac:spMk id="53" creationId="{0DBF1ABE-8590-450D-BB49-BDDCCF3EEA9E}"/>
          </ac:spMkLst>
        </pc:spChg>
        <pc:spChg chg="add">
          <ac:chgData name="sharika wani" userId="6eb4fe30b243c7c6" providerId="Windows Live" clId="Web-{3141C26F-3C87-457A-B4B6-80EA3A560278}" dt="2023-05-18T11:38:26.529" v="536"/>
          <ac:spMkLst>
            <pc:docMk/>
            <pc:sldMk cId="2391103289" sldId="362"/>
            <ac:spMk id="55" creationId="{96CB0275-66F1-4491-93B8-121D0C7176BF}"/>
          </ac:spMkLst>
        </pc:spChg>
        <pc:spChg chg="add">
          <ac:chgData name="sharika wani" userId="6eb4fe30b243c7c6" providerId="Windows Live" clId="Web-{3141C26F-3C87-457A-B4B6-80EA3A560278}" dt="2023-05-18T11:38:26.529" v="536"/>
          <ac:spMkLst>
            <pc:docMk/>
            <pc:sldMk cId="2391103289" sldId="362"/>
            <ac:spMk id="57" creationId="{18D32C3D-8F76-4E99-BE56-0836CC38CC84}"/>
          </ac:spMkLst>
        </pc:spChg>
        <pc:spChg chg="add">
          <ac:chgData name="sharika wani" userId="6eb4fe30b243c7c6" providerId="Windows Live" clId="Web-{3141C26F-3C87-457A-B4B6-80EA3A560278}" dt="2023-05-18T11:38:26.529" v="536"/>
          <ac:spMkLst>
            <pc:docMk/>
            <pc:sldMk cId="2391103289" sldId="362"/>
            <ac:spMk id="59" creationId="{70766076-46F5-42D5-A773-2B3BEF2B8B74}"/>
          </ac:spMkLst>
        </pc:spChg>
        <pc:picChg chg="add mod ord">
          <ac:chgData name="sharika wani" userId="6eb4fe30b243c7c6" providerId="Windows Live" clId="Web-{3141C26F-3C87-457A-B4B6-80EA3A560278}" dt="2023-05-18T11:38:44.999" v="539" actId="14100"/>
          <ac:picMkLst>
            <pc:docMk/>
            <pc:sldMk cId="2391103289" sldId="362"/>
            <ac:picMk id="5" creationId="{17509B40-A3DE-0444-1928-C8FABE7D8AED}"/>
          </ac:picMkLst>
        </pc:picChg>
      </pc:sldChg>
      <pc:sldChg chg="addSp delSp modSp new mod setBg">
        <pc:chgData name="sharika wani" userId="6eb4fe30b243c7c6" providerId="Windows Live" clId="Web-{3141C26F-3C87-457A-B4B6-80EA3A560278}" dt="2023-05-18T12:25:52.884" v="803" actId="20577"/>
        <pc:sldMkLst>
          <pc:docMk/>
          <pc:sldMk cId="3278933534" sldId="363"/>
        </pc:sldMkLst>
        <pc:spChg chg="del">
          <ac:chgData name="sharika wani" userId="6eb4fe30b243c7c6" providerId="Windows Live" clId="Web-{3141C26F-3C87-457A-B4B6-80EA3A560278}" dt="2023-05-18T11:39:37.312" v="542"/>
          <ac:spMkLst>
            <pc:docMk/>
            <pc:sldMk cId="3278933534" sldId="363"/>
            <ac:spMk id="2" creationId="{5948CBC4-EE6A-ECF4-C464-439A8ACCDFAB}"/>
          </ac:spMkLst>
        </pc:spChg>
        <pc:spChg chg="mod ord">
          <ac:chgData name="sharika wani" userId="6eb4fe30b243c7c6" providerId="Windows Live" clId="Web-{3141C26F-3C87-457A-B4B6-80EA3A560278}" dt="2023-05-18T11:40:21.220" v="550"/>
          <ac:spMkLst>
            <pc:docMk/>
            <pc:sldMk cId="3278933534" sldId="363"/>
            <ac:spMk id="3" creationId="{9A8BFE61-E2B5-D099-9A23-8B2845CFD5AB}"/>
          </ac:spMkLst>
        </pc:spChg>
        <pc:spChg chg="add mod ord">
          <ac:chgData name="sharika wani" userId="6eb4fe30b243c7c6" providerId="Windows Live" clId="Web-{3141C26F-3C87-457A-B4B6-80EA3A560278}" dt="2023-05-18T12:25:52.884" v="803" actId="20577"/>
          <ac:spMkLst>
            <pc:docMk/>
            <pc:sldMk cId="3278933534" sldId="363"/>
            <ac:spMk id="5" creationId="{5C53123E-2372-C97F-F6C1-121BD28C4C62}"/>
          </ac:spMkLst>
        </pc:spChg>
        <pc:spChg chg="add del">
          <ac:chgData name="sharika wani" userId="6eb4fe30b243c7c6" providerId="Windows Live" clId="Web-{3141C26F-3C87-457A-B4B6-80EA3A560278}" dt="2023-05-18T11:42:48.255" v="559"/>
          <ac:spMkLst>
            <pc:docMk/>
            <pc:sldMk cId="3278933534" sldId="363"/>
            <ac:spMk id="6" creationId="{16262242-A17F-BE05-039A-9C71181AAB2E}"/>
          </ac:spMkLst>
        </pc:spChg>
        <pc:spChg chg="add del">
          <ac:chgData name="sharika wani" userId="6eb4fe30b243c7c6" providerId="Windows Live" clId="Web-{3141C26F-3C87-457A-B4B6-80EA3A560278}" dt="2023-05-18T11:40:11.563" v="547"/>
          <ac:spMkLst>
            <pc:docMk/>
            <pc:sldMk cId="3278933534" sldId="363"/>
            <ac:spMk id="9" creationId="{8950AD4C-6AF3-49F8-94E1-DBCAFB39478B}"/>
          </ac:spMkLst>
        </pc:spChg>
        <pc:spChg chg="add del">
          <ac:chgData name="sharika wani" userId="6eb4fe30b243c7c6" providerId="Windows Live" clId="Web-{3141C26F-3C87-457A-B4B6-80EA3A560278}" dt="2023-05-18T11:40:21.220" v="549"/>
          <ac:spMkLst>
            <pc:docMk/>
            <pc:sldMk cId="3278933534" sldId="363"/>
            <ac:spMk id="11" creationId="{072DC3EE-C469-49E0-A83D-CA3BE525C59A}"/>
          </ac:spMkLst>
        </pc:spChg>
        <pc:spChg chg="add del">
          <ac:chgData name="sharika wani" userId="6eb4fe30b243c7c6" providerId="Windows Live" clId="Web-{3141C26F-3C87-457A-B4B6-80EA3A560278}" dt="2023-05-18T11:40:21.220" v="549"/>
          <ac:spMkLst>
            <pc:docMk/>
            <pc:sldMk cId="3278933534" sldId="363"/>
            <ac:spMk id="12" creationId="{8950AD4C-6AF3-49F8-94E1-DBCAFB39478B}"/>
          </ac:spMkLst>
        </pc:spChg>
        <pc:spChg chg="add del">
          <ac:chgData name="sharika wani" userId="6eb4fe30b243c7c6" providerId="Windows Live" clId="Web-{3141C26F-3C87-457A-B4B6-80EA3A560278}" dt="2023-05-18T11:40:21.220" v="549"/>
          <ac:spMkLst>
            <pc:docMk/>
            <pc:sldMk cId="3278933534" sldId="363"/>
            <ac:spMk id="13" creationId="{8DBEAE55-3EA1-41D7-A212-5F7D8986C1F2}"/>
          </ac:spMkLst>
        </pc:spChg>
        <pc:spChg chg="add del">
          <ac:chgData name="sharika wani" userId="6eb4fe30b243c7c6" providerId="Windows Live" clId="Web-{3141C26F-3C87-457A-B4B6-80EA3A560278}" dt="2023-05-18T11:40:21.220" v="549"/>
          <ac:spMkLst>
            <pc:docMk/>
            <pc:sldMk cId="3278933534" sldId="363"/>
            <ac:spMk id="15" creationId="{CFC5F0E7-644F-4101-BE72-12825CF537E7}"/>
          </ac:spMkLst>
        </pc:spChg>
        <pc:spChg chg="add del">
          <ac:chgData name="sharika wani" userId="6eb4fe30b243c7c6" providerId="Windows Live" clId="Web-{3141C26F-3C87-457A-B4B6-80EA3A560278}" dt="2023-05-18T11:51:42.081" v="623"/>
          <ac:spMkLst>
            <pc:docMk/>
            <pc:sldMk cId="3278933534" sldId="363"/>
            <ac:spMk id="17" creationId="{8950AD4C-6AF3-49F8-94E1-DBCAFB39478B}"/>
          </ac:spMkLst>
        </pc:spChg>
        <pc:spChg chg="add">
          <ac:chgData name="sharika wani" userId="6eb4fe30b243c7c6" providerId="Windows Live" clId="Web-{3141C26F-3C87-457A-B4B6-80EA3A560278}" dt="2023-05-18T11:51:42.081" v="623"/>
          <ac:spMkLst>
            <pc:docMk/>
            <pc:sldMk cId="3278933534" sldId="363"/>
            <ac:spMk id="22" creationId="{9B0F7D69-D93C-4C38-A23D-76E000D691CD}"/>
          </ac:spMkLst>
        </pc:spChg>
        <pc:spChg chg="add">
          <ac:chgData name="sharika wani" userId="6eb4fe30b243c7c6" providerId="Windows Live" clId="Web-{3141C26F-3C87-457A-B4B6-80EA3A560278}" dt="2023-05-18T11:51:42.081" v="623"/>
          <ac:spMkLst>
            <pc:docMk/>
            <pc:sldMk cId="3278933534" sldId="363"/>
            <ac:spMk id="24" creationId="{8CD419D4-EA9D-42D9-BF62-B07F0B7B672B}"/>
          </ac:spMkLst>
        </pc:spChg>
        <pc:spChg chg="add">
          <ac:chgData name="sharika wani" userId="6eb4fe30b243c7c6" providerId="Windows Live" clId="Web-{3141C26F-3C87-457A-B4B6-80EA3A560278}" dt="2023-05-18T11:51:42.081" v="623"/>
          <ac:spMkLst>
            <pc:docMk/>
            <pc:sldMk cId="3278933534" sldId="363"/>
            <ac:spMk id="26" creationId="{1C6FEC9B-9608-4181-A9E5-A1B80E72021C}"/>
          </ac:spMkLst>
        </pc:spChg>
        <pc:spChg chg="add">
          <ac:chgData name="sharika wani" userId="6eb4fe30b243c7c6" providerId="Windows Live" clId="Web-{3141C26F-3C87-457A-B4B6-80EA3A560278}" dt="2023-05-18T11:51:42.081" v="623"/>
          <ac:spMkLst>
            <pc:docMk/>
            <pc:sldMk cId="3278933534" sldId="363"/>
            <ac:spMk id="28" creationId="{AB1564ED-F26F-451D-97D6-A6EC3E83FD55}"/>
          </ac:spMkLst>
        </pc:spChg>
        <pc:spChg chg="add">
          <ac:chgData name="sharika wani" userId="6eb4fe30b243c7c6" providerId="Windows Live" clId="Web-{3141C26F-3C87-457A-B4B6-80EA3A560278}" dt="2023-05-18T11:51:42.081" v="623"/>
          <ac:spMkLst>
            <pc:docMk/>
            <pc:sldMk cId="3278933534" sldId="363"/>
            <ac:spMk id="30" creationId="{0CA184B6-3482-4F43-87F0-BC765DCFD8A8}"/>
          </ac:spMkLst>
        </pc:spChg>
        <pc:spChg chg="add">
          <ac:chgData name="sharika wani" userId="6eb4fe30b243c7c6" providerId="Windows Live" clId="Web-{3141C26F-3C87-457A-B4B6-80EA3A560278}" dt="2023-05-18T11:51:42.081" v="623"/>
          <ac:spMkLst>
            <pc:docMk/>
            <pc:sldMk cId="3278933534" sldId="363"/>
            <ac:spMk id="32" creationId="{6C869923-8380-4244-9548-802C330638A0}"/>
          </ac:spMkLst>
        </pc:spChg>
        <pc:spChg chg="add">
          <ac:chgData name="sharika wani" userId="6eb4fe30b243c7c6" providerId="Windows Live" clId="Web-{3141C26F-3C87-457A-B4B6-80EA3A560278}" dt="2023-05-18T11:51:42.081" v="623"/>
          <ac:spMkLst>
            <pc:docMk/>
            <pc:sldMk cId="3278933534" sldId="363"/>
            <ac:spMk id="34" creationId="{C06255F2-BC67-4DDE-B34E-AC4BA21838CC}"/>
          </ac:spMkLst>
        </pc:spChg>
        <pc:spChg chg="add">
          <ac:chgData name="sharika wani" userId="6eb4fe30b243c7c6" providerId="Windows Live" clId="Web-{3141C26F-3C87-457A-B4B6-80EA3A560278}" dt="2023-05-18T11:51:42.081" v="623"/>
          <ac:spMkLst>
            <pc:docMk/>
            <pc:sldMk cId="3278933534" sldId="363"/>
            <ac:spMk id="36" creationId="{55169443-FCCD-4C0A-8C69-18CD3FA0968D}"/>
          </ac:spMkLst>
        </pc:spChg>
        <pc:spChg chg="add">
          <ac:chgData name="sharika wani" userId="6eb4fe30b243c7c6" providerId="Windows Live" clId="Web-{3141C26F-3C87-457A-B4B6-80EA3A560278}" dt="2023-05-18T11:51:42.081" v="623"/>
          <ac:spMkLst>
            <pc:docMk/>
            <pc:sldMk cId="3278933534" sldId="363"/>
            <ac:spMk id="38" creationId="{AC8EEB0F-BA72-49AC-956F-331B60FDE79E}"/>
          </ac:spMkLst>
        </pc:spChg>
        <pc:spChg chg="add">
          <ac:chgData name="sharika wani" userId="6eb4fe30b243c7c6" providerId="Windows Live" clId="Web-{3141C26F-3C87-457A-B4B6-80EA3A560278}" dt="2023-05-18T11:51:42.081" v="623"/>
          <ac:spMkLst>
            <pc:docMk/>
            <pc:sldMk cId="3278933534" sldId="363"/>
            <ac:spMk id="40" creationId="{8CC700D5-9809-43F4-89D5-7DBBCB0DCC10}"/>
          </ac:spMkLst>
        </pc:spChg>
        <pc:spChg chg="add">
          <ac:chgData name="sharika wani" userId="6eb4fe30b243c7c6" providerId="Windows Live" clId="Web-{3141C26F-3C87-457A-B4B6-80EA3A560278}" dt="2023-05-18T11:51:42.081" v="623"/>
          <ac:spMkLst>
            <pc:docMk/>
            <pc:sldMk cId="3278933534" sldId="363"/>
            <ac:spMk id="42" creationId="{C7163242-6303-46DC-BAC1-2A204F061321}"/>
          </ac:spMkLst>
        </pc:spChg>
        <pc:spChg chg="add">
          <ac:chgData name="sharika wani" userId="6eb4fe30b243c7c6" providerId="Windows Live" clId="Web-{3141C26F-3C87-457A-B4B6-80EA3A560278}" dt="2023-05-18T11:51:42.081" v="623"/>
          <ac:spMkLst>
            <pc:docMk/>
            <pc:sldMk cId="3278933534" sldId="363"/>
            <ac:spMk id="44" creationId="{805C4C40-D70E-4C4F-B228-98A0A6132603}"/>
          </ac:spMkLst>
        </pc:spChg>
        <pc:picChg chg="add mod">
          <ac:chgData name="sharika wani" userId="6eb4fe30b243c7c6" providerId="Windows Live" clId="Web-{3141C26F-3C87-457A-B4B6-80EA3A560278}" dt="2023-05-18T11:52:08.832" v="631" actId="14100"/>
          <ac:picMkLst>
            <pc:docMk/>
            <pc:sldMk cId="3278933534" sldId="363"/>
            <ac:picMk id="4" creationId="{56CC7CE5-8442-9364-BEC7-9DB730E3FA49}"/>
          </ac:picMkLst>
        </pc:picChg>
      </pc:sldChg>
      <pc:sldChg chg="addSp delSp modSp new mod setBg">
        <pc:chgData name="sharika wani" userId="6eb4fe30b243c7c6" providerId="Windows Live" clId="Web-{3141C26F-3C87-457A-B4B6-80EA3A560278}" dt="2023-05-18T12:45:12.149" v="946" actId="14100"/>
        <pc:sldMkLst>
          <pc:docMk/>
          <pc:sldMk cId="2528756785" sldId="364"/>
        </pc:sldMkLst>
        <pc:spChg chg="mod">
          <ac:chgData name="sharika wani" userId="6eb4fe30b243c7c6" providerId="Windows Live" clId="Web-{3141C26F-3C87-457A-B4B6-80EA3A560278}" dt="2023-05-18T12:45:12.149" v="946" actId="14100"/>
          <ac:spMkLst>
            <pc:docMk/>
            <pc:sldMk cId="2528756785" sldId="364"/>
            <ac:spMk id="2" creationId="{C4076F6D-CC1B-B7AD-7935-A2175AF5BC30}"/>
          </ac:spMkLst>
        </pc:spChg>
        <pc:spChg chg="del">
          <ac:chgData name="sharika wani" userId="6eb4fe30b243c7c6" providerId="Windows Live" clId="Web-{3141C26F-3C87-457A-B4B6-80EA3A560278}" dt="2023-05-18T12:26:11.854" v="805"/>
          <ac:spMkLst>
            <pc:docMk/>
            <pc:sldMk cId="2528756785" sldId="364"/>
            <ac:spMk id="3" creationId="{78FA645E-1624-42BA-5121-A7761F73230D}"/>
          </ac:spMkLst>
        </pc:spChg>
        <pc:spChg chg="add del">
          <ac:chgData name="sharika wani" userId="6eb4fe30b243c7c6" providerId="Windows Live" clId="Web-{3141C26F-3C87-457A-B4B6-80EA3A560278}" dt="2023-05-18T12:28:09.138" v="824"/>
          <ac:spMkLst>
            <pc:docMk/>
            <pc:sldMk cId="2528756785" sldId="364"/>
            <ac:spMk id="4" creationId="{8B7AAA5B-36DB-EBF0-C12F-D5841128F8A5}"/>
          </ac:spMkLst>
        </pc:spChg>
        <pc:spChg chg="del mod">
          <ac:chgData name="sharika wani" userId="6eb4fe30b243c7c6" providerId="Windows Live" clId="Web-{3141C26F-3C87-457A-B4B6-80EA3A560278}" dt="2023-05-18T12:20:46.501" v="716"/>
          <ac:spMkLst>
            <pc:docMk/>
            <pc:sldMk cId="2528756785" sldId="364"/>
            <ac:spMk id="5" creationId="{3714C333-55D1-2A00-4EE1-CAD8E58F464A}"/>
          </ac:spMkLst>
        </pc:spChg>
        <pc:spChg chg="del mod">
          <ac:chgData name="sharika wani" userId="6eb4fe30b243c7c6" providerId="Windows Live" clId="Web-{3141C26F-3C87-457A-B4B6-80EA3A560278}" dt="2023-05-18T12:27:16.824" v="821"/>
          <ac:spMkLst>
            <pc:docMk/>
            <pc:sldMk cId="2528756785" sldId="364"/>
            <ac:spMk id="6" creationId="{25C038CF-CCB5-0E91-B1D1-4A7D284F805D}"/>
          </ac:spMkLst>
        </pc:spChg>
        <pc:spChg chg="mod">
          <ac:chgData name="sharika wani" userId="6eb4fe30b243c7c6" providerId="Windows Live" clId="Web-{3141C26F-3C87-457A-B4B6-80EA3A560278}" dt="2023-05-18T12:26:51.855" v="815"/>
          <ac:spMkLst>
            <pc:docMk/>
            <pc:sldMk cId="2528756785" sldId="364"/>
            <ac:spMk id="7" creationId="{3B680231-600F-9808-BDA5-DAF254E64AF2}"/>
          </ac:spMkLst>
        </pc:spChg>
        <pc:spChg chg="add del mod">
          <ac:chgData name="sharika wani" userId="6eb4fe30b243c7c6" providerId="Windows Live" clId="Web-{3141C26F-3C87-457A-B4B6-80EA3A560278}" dt="2023-05-18T12:22:45.614" v="724"/>
          <ac:spMkLst>
            <pc:docMk/>
            <pc:sldMk cId="2528756785" sldId="364"/>
            <ac:spMk id="10" creationId="{766537E2-521B-94CD-9FAE-D87A8FC5ED19}"/>
          </ac:spMkLst>
        </pc:spChg>
        <pc:spChg chg="add del">
          <ac:chgData name="sharika wani" userId="6eb4fe30b243c7c6" providerId="Windows Live" clId="Web-{3141C26F-3C87-457A-B4B6-80EA3A560278}" dt="2023-05-18T12:26:27.557" v="807"/>
          <ac:spMkLst>
            <pc:docMk/>
            <pc:sldMk cId="2528756785" sldId="364"/>
            <ac:spMk id="17" creationId="{18CA5072-6C6F-22BC-247A-E5372502FFA4}"/>
          </ac:spMkLst>
        </pc:spChg>
        <pc:spChg chg="add del">
          <ac:chgData name="sharika wani" userId="6eb4fe30b243c7c6" providerId="Windows Live" clId="Web-{3141C26F-3C87-457A-B4B6-80EA3A560278}" dt="2023-05-18T12:26:27.557" v="807"/>
          <ac:spMkLst>
            <pc:docMk/>
            <pc:sldMk cId="2528756785" sldId="364"/>
            <ac:spMk id="22" creationId="{8181FC64-B306-4821-98E2-780662EFC486}"/>
          </ac:spMkLst>
        </pc:spChg>
        <pc:spChg chg="add del">
          <ac:chgData name="sharika wani" userId="6eb4fe30b243c7c6" providerId="Windows Live" clId="Web-{3141C26F-3C87-457A-B4B6-80EA3A560278}" dt="2023-05-18T12:26:27.557" v="807"/>
          <ac:spMkLst>
            <pc:docMk/>
            <pc:sldMk cId="2528756785" sldId="364"/>
            <ac:spMk id="24" creationId="{BC0385E9-02B2-4941-889A-EAD43F5BB0A3}"/>
          </ac:spMkLst>
        </pc:spChg>
        <pc:spChg chg="add del">
          <ac:chgData name="sharika wani" userId="6eb4fe30b243c7c6" providerId="Windows Live" clId="Web-{3141C26F-3C87-457A-B4B6-80EA3A560278}" dt="2023-05-18T12:26:27.557" v="807"/>
          <ac:spMkLst>
            <pc:docMk/>
            <pc:sldMk cId="2528756785" sldId="364"/>
            <ac:spMk id="26" creationId="{829A1E2C-5AC8-40FC-99E9-832069D39792}"/>
          </ac:spMkLst>
        </pc:spChg>
        <pc:spChg chg="add del">
          <ac:chgData name="sharika wani" userId="6eb4fe30b243c7c6" providerId="Windows Live" clId="Web-{3141C26F-3C87-457A-B4B6-80EA3A560278}" dt="2023-05-18T12:26:27.557" v="807"/>
          <ac:spMkLst>
            <pc:docMk/>
            <pc:sldMk cId="2528756785" sldId="364"/>
            <ac:spMk id="28" creationId="{55C54A75-E44A-4147-B9D0-FF46CFD31612}"/>
          </ac:spMkLst>
        </pc:spChg>
        <pc:spChg chg="add del">
          <ac:chgData name="sharika wani" userId="6eb4fe30b243c7c6" providerId="Windows Live" clId="Web-{3141C26F-3C87-457A-B4B6-80EA3A560278}" dt="2023-05-18T12:26:30.760" v="809"/>
          <ac:spMkLst>
            <pc:docMk/>
            <pc:sldMk cId="2528756785" sldId="364"/>
            <ac:spMk id="31" creationId="{49BB7E9A-6937-4BF0-9F51-A20F197B550F}"/>
          </ac:spMkLst>
        </pc:spChg>
        <pc:spChg chg="add del">
          <ac:chgData name="sharika wani" userId="6eb4fe30b243c7c6" providerId="Windows Live" clId="Web-{3141C26F-3C87-457A-B4B6-80EA3A560278}" dt="2023-05-18T12:26:30.760" v="809"/>
          <ac:spMkLst>
            <pc:docMk/>
            <pc:sldMk cId="2528756785" sldId="364"/>
            <ac:spMk id="32" creationId="{5393F5CD-1D63-C79F-780D-A16F0AFEFF76}"/>
          </ac:spMkLst>
        </pc:spChg>
        <pc:spChg chg="add del">
          <ac:chgData name="sharika wani" userId="6eb4fe30b243c7c6" providerId="Windows Live" clId="Web-{3141C26F-3C87-457A-B4B6-80EA3A560278}" dt="2023-05-18T12:26:30.760" v="809"/>
          <ac:spMkLst>
            <pc:docMk/>
            <pc:sldMk cId="2528756785" sldId="364"/>
            <ac:spMk id="33" creationId="{E0939753-89D7-48A8-8441-B9FF25CE8A7E}"/>
          </ac:spMkLst>
        </pc:spChg>
        <pc:spChg chg="add del">
          <ac:chgData name="sharika wani" userId="6eb4fe30b243c7c6" providerId="Windows Live" clId="Web-{3141C26F-3C87-457A-B4B6-80EA3A560278}" dt="2023-05-18T12:26:30.760" v="809"/>
          <ac:spMkLst>
            <pc:docMk/>
            <pc:sldMk cId="2528756785" sldId="364"/>
            <ac:spMk id="34" creationId="{9F5CCFC5-858F-4B45-9B10-D49DD0280D20}"/>
          </ac:spMkLst>
        </pc:spChg>
        <pc:spChg chg="add del">
          <ac:chgData name="sharika wani" userId="6eb4fe30b243c7c6" providerId="Windows Live" clId="Web-{3141C26F-3C87-457A-B4B6-80EA3A560278}" dt="2023-05-18T12:26:30.760" v="809"/>
          <ac:spMkLst>
            <pc:docMk/>
            <pc:sldMk cId="2528756785" sldId="364"/>
            <ac:spMk id="35" creationId="{2348ECDC-D455-4B71-90F6-2ECC12B7983B}"/>
          </ac:spMkLst>
        </pc:spChg>
        <pc:spChg chg="add del">
          <ac:chgData name="sharika wani" userId="6eb4fe30b243c7c6" providerId="Windows Live" clId="Web-{3141C26F-3C87-457A-B4B6-80EA3A560278}" dt="2023-05-18T12:26:39.057" v="811"/>
          <ac:spMkLst>
            <pc:docMk/>
            <pc:sldMk cId="2528756785" sldId="364"/>
            <ac:spMk id="38" creationId="{AC14302F-E955-47D0-A56B-D1D1A6953B51}"/>
          </ac:spMkLst>
        </pc:spChg>
        <pc:spChg chg="add del">
          <ac:chgData name="sharika wani" userId="6eb4fe30b243c7c6" providerId="Windows Live" clId="Web-{3141C26F-3C87-457A-B4B6-80EA3A560278}" dt="2023-05-18T12:26:39.057" v="811"/>
          <ac:spMkLst>
            <pc:docMk/>
            <pc:sldMk cId="2528756785" sldId="364"/>
            <ac:spMk id="39" creationId="{0A36CE68-CB3C-4699-9422-3073853CB669}"/>
          </ac:spMkLst>
        </pc:spChg>
        <pc:spChg chg="add del">
          <ac:chgData name="sharika wani" userId="6eb4fe30b243c7c6" providerId="Windows Live" clId="Web-{3141C26F-3C87-457A-B4B6-80EA3A560278}" dt="2023-05-18T12:26:39.057" v="811"/>
          <ac:spMkLst>
            <pc:docMk/>
            <pc:sldMk cId="2528756785" sldId="364"/>
            <ac:spMk id="40" creationId="{F356DA69-4637-40FE-A14B-5213BBB585D9}"/>
          </ac:spMkLst>
        </pc:spChg>
        <pc:spChg chg="add del">
          <ac:chgData name="sharika wani" userId="6eb4fe30b243c7c6" providerId="Windows Live" clId="Web-{3141C26F-3C87-457A-B4B6-80EA3A560278}" dt="2023-05-18T12:26:39.057" v="811"/>
          <ac:spMkLst>
            <pc:docMk/>
            <pc:sldMk cId="2528756785" sldId="364"/>
            <ac:spMk id="41" creationId="{364D709A-6610-48B7-9F98-AFA02ECBA191}"/>
          </ac:spMkLst>
        </pc:spChg>
        <pc:spChg chg="add del">
          <ac:chgData name="sharika wani" userId="6eb4fe30b243c7c6" providerId="Windows Live" clId="Web-{3141C26F-3C87-457A-B4B6-80EA3A560278}" dt="2023-05-18T12:26:39.057" v="811"/>
          <ac:spMkLst>
            <pc:docMk/>
            <pc:sldMk cId="2528756785" sldId="364"/>
            <ac:spMk id="42" creationId="{3DDE515D-4C7D-E88F-1274-420AB70AFB96}"/>
          </ac:spMkLst>
        </pc:spChg>
        <pc:spChg chg="add del">
          <ac:chgData name="sharika wani" userId="6eb4fe30b243c7c6" providerId="Windows Live" clId="Web-{3141C26F-3C87-457A-B4B6-80EA3A560278}" dt="2023-05-18T12:26:51.855" v="815"/>
          <ac:spMkLst>
            <pc:docMk/>
            <pc:sldMk cId="2528756785" sldId="364"/>
            <ac:spMk id="45" creationId="{8181FC64-B306-4821-98E2-780662EFC486}"/>
          </ac:spMkLst>
        </pc:spChg>
        <pc:spChg chg="add del">
          <ac:chgData name="sharika wani" userId="6eb4fe30b243c7c6" providerId="Windows Live" clId="Web-{3141C26F-3C87-457A-B4B6-80EA3A560278}" dt="2023-05-18T12:26:51.855" v="815"/>
          <ac:spMkLst>
            <pc:docMk/>
            <pc:sldMk cId="2528756785" sldId="364"/>
            <ac:spMk id="46" creationId="{5871FC61-DD4E-47D4-81FD-8A7E7D12B371}"/>
          </ac:spMkLst>
        </pc:spChg>
        <pc:spChg chg="add del">
          <ac:chgData name="sharika wani" userId="6eb4fe30b243c7c6" providerId="Windows Live" clId="Web-{3141C26F-3C87-457A-B4B6-80EA3A560278}" dt="2023-05-18T12:26:51.855" v="815"/>
          <ac:spMkLst>
            <pc:docMk/>
            <pc:sldMk cId="2528756785" sldId="364"/>
            <ac:spMk id="47" creationId="{8B598134-D292-43E6-9C55-117198046913}"/>
          </ac:spMkLst>
        </pc:spChg>
        <pc:spChg chg="add del">
          <ac:chgData name="sharika wani" userId="6eb4fe30b243c7c6" providerId="Windows Live" clId="Web-{3141C26F-3C87-457A-B4B6-80EA3A560278}" dt="2023-05-18T12:26:51.855" v="815"/>
          <ac:spMkLst>
            <pc:docMk/>
            <pc:sldMk cId="2528756785" sldId="364"/>
            <ac:spMk id="48" creationId="{829A1E2C-5AC8-40FC-99E9-832069D39792}"/>
          </ac:spMkLst>
        </pc:spChg>
        <pc:spChg chg="add del">
          <ac:chgData name="sharika wani" userId="6eb4fe30b243c7c6" providerId="Windows Live" clId="Web-{3141C26F-3C87-457A-B4B6-80EA3A560278}" dt="2023-05-18T12:26:51.855" v="815"/>
          <ac:spMkLst>
            <pc:docMk/>
            <pc:sldMk cId="2528756785" sldId="364"/>
            <ac:spMk id="49" creationId="{8AC07B70-1B6D-8E64-08FD-A6E13AC212C3}"/>
          </ac:spMkLst>
        </pc:spChg>
        <pc:picChg chg="add del mod ord">
          <ac:chgData name="sharika wani" userId="6eb4fe30b243c7c6" providerId="Windows Live" clId="Web-{3141C26F-3C87-457A-B4B6-80EA3A560278}" dt="2023-05-18T12:22:11.550" v="717"/>
          <ac:picMkLst>
            <pc:docMk/>
            <pc:sldMk cId="2528756785" sldId="364"/>
            <ac:picMk id="8" creationId="{4ED3D122-8153-AB5B-CD0E-08E6DC8D98EE}"/>
          </ac:picMkLst>
        </pc:picChg>
        <pc:picChg chg="add del mod ord">
          <ac:chgData name="sharika wani" userId="6eb4fe30b243c7c6" providerId="Windows Live" clId="Web-{3141C26F-3C87-457A-B4B6-80EA3A560278}" dt="2023-05-18T12:22:26.160" v="723"/>
          <ac:picMkLst>
            <pc:docMk/>
            <pc:sldMk cId="2528756785" sldId="364"/>
            <ac:picMk id="11" creationId="{A7916067-7234-71AD-255C-8E2ACF1A91B0}"/>
          </ac:picMkLst>
        </pc:picChg>
        <pc:picChg chg="add mod ord">
          <ac:chgData name="sharika wani" userId="6eb4fe30b243c7c6" providerId="Windows Live" clId="Web-{3141C26F-3C87-457A-B4B6-80EA3A560278}" dt="2023-05-18T12:29:20.999" v="827" actId="14100"/>
          <ac:picMkLst>
            <pc:docMk/>
            <pc:sldMk cId="2528756785" sldId="364"/>
            <ac:picMk id="12" creationId="{983EFCA6-1B1A-1CA0-70C1-22837C42293C}"/>
          </ac:picMkLst>
        </pc:picChg>
        <pc:picChg chg="add mod ord">
          <ac:chgData name="sharika wani" userId="6eb4fe30b243c7c6" providerId="Windows Live" clId="Web-{3141C26F-3C87-457A-B4B6-80EA3A560278}" dt="2023-05-18T12:44:59.149" v="944" actId="1076"/>
          <ac:picMkLst>
            <pc:docMk/>
            <pc:sldMk cId="2528756785" sldId="364"/>
            <ac:picMk id="13" creationId="{F697A7A6-A7CC-83CF-4698-76EEC2097373}"/>
          </ac:picMkLst>
        </pc:picChg>
        <pc:picChg chg="add mod ord">
          <ac:chgData name="sharika wani" userId="6eb4fe30b243c7c6" providerId="Windows Live" clId="Web-{3141C26F-3C87-457A-B4B6-80EA3A560278}" dt="2023-05-18T12:29:46.390" v="828"/>
          <ac:picMkLst>
            <pc:docMk/>
            <pc:sldMk cId="2528756785" sldId="364"/>
            <ac:picMk id="14" creationId="{9CF8C857-D6FF-CFA2-E9AB-FFF1E2C1C463}"/>
          </ac:picMkLst>
        </pc:picChg>
        <pc:cxnChg chg="add del">
          <ac:chgData name="sharika wani" userId="6eb4fe30b243c7c6" providerId="Windows Live" clId="Web-{3141C26F-3C87-457A-B4B6-80EA3A560278}" dt="2023-05-18T12:26:27.557" v="807"/>
          <ac:cxnSpMkLst>
            <pc:docMk/>
            <pc:sldMk cId="2528756785" sldId="364"/>
            <ac:cxnSpMk id="20" creationId="{430127AE-B29E-4FDF-99D2-A2F1E7003F74}"/>
          </ac:cxnSpMkLst>
        </pc:cxnChg>
        <pc:cxnChg chg="add del">
          <ac:chgData name="sharika wani" userId="6eb4fe30b243c7c6" providerId="Windows Live" clId="Web-{3141C26F-3C87-457A-B4B6-80EA3A560278}" dt="2023-05-18T12:26:30.760" v="809"/>
          <ac:cxnSpMkLst>
            <pc:docMk/>
            <pc:sldMk cId="2528756785" sldId="364"/>
            <ac:cxnSpMk id="30" creationId="{430127AE-B29E-4FDF-99D2-A2F1E7003F74}"/>
          </ac:cxnSpMkLst>
        </pc:cxnChg>
        <pc:cxnChg chg="add del">
          <ac:chgData name="sharika wani" userId="6eb4fe30b243c7c6" providerId="Windows Live" clId="Web-{3141C26F-3C87-457A-B4B6-80EA3A560278}" dt="2023-05-18T12:26:39.057" v="811"/>
          <ac:cxnSpMkLst>
            <pc:docMk/>
            <pc:sldMk cId="2528756785" sldId="364"/>
            <ac:cxnSpMk id="37" creationId="{430127AE-B29E-4FDF-99D2-A2F1E7003F74}"/>
          </ac:cxnSpMkLst>
        </pc:cxnChg>
        <pc:cxnChg chg="add del">
          <ac:chgData name="sharika wani" userId="6eb4fe30b243c7c6" providerId="Windows Live" clId="Web-{3141C26F-3C87-457A-B4B6-80EA3A560278}" dt="2023-05-18T12:26:51.855" v="815"/>
          <ac:cxnSpMkLst>
            <pc:docMk/>
            <pc:sldMk cId="2528756785" sldId="364"/>
            <ac:cxnSpMk id="44" creationId="{430127AE-B29E-4FDF-99D2-A2F1E7003F74}"/>
          </ac:cxnSpMkLst>
        </pc:cxnChg>
      </pc:sldChg>
      <pc:sldChg chg="addSp delSp modSp new del mod setBg">
        <pc:chgData name="sharika wani" userId="6eb4fe30b243c7c6" providerId="Windows Live" clId="Web-{3141C26F-3C87-457A-B4B6-80EA3A560278}" dt="2023-05-18T12:12:41.083" v="655"/>
        <pc:sldMkLst>
          <pc:docMk/>
          <pc:sldMk cId="2532842690" sldId="364"/>
        </pc:sldMkLst>
        <pc:spChg chg="del">
          <ac:chgData name="sharika wani" userId="6eb4fe30b243c7c6" providerId="Windows Live" clId="Web-{3141C26F-3C87-457A-B4B6-80EA3A560278}" dt="2023-05-18T12:10:24.720" v="644"/>
          <ac:spMkLst>
            <pc:docMk/>
            <pc:sldMk cId="2532842690" sldId="364"/>
            <ac:spMk id="2" creationId="{167A403F-4D6A-5E1D-B159-8A62EAFED510}"/>
          </ac:spMkLst>
        </pc:spChg>
        <pc:spChg chg="mod">
          <ac:chgData name="sharika wani" userId="6eb4fe30b243c7c6" providerId="Windows Live" clId="Web-{3141C26F-3C87-457A-B4B6-80EA3A560278}" dt="2023-05-18T12:12:09.785" v="654" actId="1076"/>
          <ac:spMkLst>
            <pc:docMk/>
            <pc:sldMk cId="2532842690" sldId="364"/>
            <ac:spMk id="3" creationId="{A28E832E-29AC-6F64-BF60-3BA0A59ACAD3}"/>
          </ac:spMkLst>
        </pc:spChg>
        <pc:spChg chg="del">
          <ac:chgData name="sharika wani" userId="6eb4fe30b243c7c6" providerId="Windows Live" clId="Web-{3141C26F-3C87-457A-B4B6-80EA3A560278}" dt="2023-05-18T12:04:23.085" v="642"/>
          <ac:spMkLst>
            <pc:docMk/>
            <pc:sldMk cId="2532842690" sldId="364"/>
            <ac:spMk id="4" creationId="{ADF7DBA6-3770-BD8D-7D13-8DB7B6AC858D}"/>
          </ac:spMkLst>
        </pc:spChg>
        <pc:spChg chg="add del">
          <ac:chgData name="sharika wani" userId="6eb4fe30b243c7c6" providerId="Windows Live" clId="Web-{3141C26F-3C87-457A-B4B6-80EA3A560278}" dt="2023-05-18T12:11:50.909" v="650"/>
          <ac:spMkLst>
            <pc:docMk/>
            <pc:sldMk cId="2532842690" sldId="364"/>
            <ac:spMk id="10" creationId="{9B0F7D69-D93C-4C38-A23D-76E000D691CD}"/>
          </ac:spMkLst>
        </pc:spChg>
        <pc:spChg chg="add del">
          <ac:chgData name="sharika wani" userId="6eb4fe30b243c7c6" providerId="Windows Live" clId="Web-{3141C26F-3C87-457A-B4B6-80EA3A560278}" dt="2023-05-18T12:11:50.909" v="650"/>
          <ac:spMkLst>
            <pc:docMk/>
            <pc:sldMk cId="2532842690" sldId="364"/>
            <ac:spMk id="12" creationId="{8CD419D4-EA9D-42D9-BF62-B07F0B7B672B}"/>
          </ac:spMkLst>
        </pc:spChg>
        <pc:spChg chg="add del">
          <ac:chgData name="sharika wani" userId="6eb4fe30b243c7c6" providerId="Windows Live" clId="Web-{3141C26F-3C87-457A-B4B6-80EA3A560278}" dt="2023-05-18T12:11:50.909" v="650"/>
          <ac:spMkLst>
            <pc:docMk/>
            <pc:sldMk cId="2532842690" sldId="364"/>
            <ac:spMk id="14" creationId="{1C6FEC9B-9608-4181-A9E5-A1B80E72021C}"/>
          </ac:spMkLst>
        </pc:spChg>
        <pc:spChg chg="add del">
          <ac:chgData name="sharika wani" userId="6eb4fe30b243c7c6" providerId="Windows Live" clId="Web-{3141C26F-3C87-457A-B4B6-80EA3A560278}" dt="2023-05-18T12:11:50.909" v="650"/>
          <ac:spMkLst>
            <pc:docMk/>
            <pc:sldMk cId="2532842690" sldId="364"/>
            <ac:spMk id="16" creationId="{AB1564ED-F26F-451D-97D6-A6EC3E83FD55}"/>
          </ac:spMkLst>
        </pc:spChg>
        <pc:spChg chg="add del">
          <ac:chgData name="sharika wani" userId="6eb4fe30b243c7c6" providerId="Windows Live" clId="Web-{3141C26F-3C87-457A-B4B6-80EA3A560278}" dt="2023-05-18T12:11:50.909" v="650"/>
          <ac:spMkLst>
            <pc:docMk/>
            <pc:sldMk cId="2532842690" sldId="364"/>
            <ac:spMk id="18" creationId="{0CA184B6-3482-4F43-87F0-BC765DCFD8A8}"/>
          </ac:spMkLst>
        </pc:spChg>
        <pc:spChg chg="add del">
          <ac:chgData name="sharika wani" userId="6eb4fe30b243c7c6" providerId="Windows Live" clId="Web-{3141C26F-3C87-457A-B4B6-80EA3A560278}" dt="2023-05-18T12:11:50.909" v="650"/>
          <ac:spMkLst>
            <pc:docMk/>
            <pc:sldMk cId="2532842690" sldId="364"/>
            <ac:spMk id="20" creationId="{6C869923-8380-4244-9548-802C330638A0}"/>
          </ac:spMkLst>
        </pc:spChg>
        <pc:spChg chg="add del">
          <ac:chgData name="sharika wani" userId="6eb4fe30b243c7c6" providerId="Windows Live" clId="Web-{3141C26F-3C87-457A-B4B6-80EA3A560278}" dt="2023-05-18T12:11:50.909" v="650"/>
          <ac:spMkLst>
            <pc:docMk/>
            <pc:sldMk cId="2532842690" sldId="364"/>
            <ac:spMk id="22" creationId="{C06255F2-BC67-4DDE-B34E-AC4BA21838CC}"/>
          </ac:spMkLst>
        </pc:spChg>
        <pc:spChg chg="add del">
          <ac:chgData name="sharika wani" userId="6eb4fe30b243c7c6" providerId="Windows Live" clId="Web-{3141C26F-3C87-457A-B4B6-80EA3A560278}" dt="2023-05-18T12:11:50.909" v="650"/>
          <ac:spMkLst>
            <pc:docMk/>
            <pc:sldMk cId="2532842690" sldId="364"/>
            <ac:spMk id="24" creationId="{55169443-FCCD-4C0A-8C69-18CD3FA0968D}"/>
          </ac:spMkLst>
        </pc:spChg>
        <pc:spChg chg="add del">
          <ac:chgData name="sharika wani" userId="6eb4fe30b243c7c6" providerId="Windows Live" clId="Web-{3141C26F-3C87-457A-B4B6-80EA3A560278}" dt="2023-05-18T12:11:50.909" v="650"/>
          <ac:spMkLst>
            <pc:docMk/>
            <pc:sldMk cId="2532842690" sldId="364"/>
            <ac:spMk id="26" creationId="{AC8EEB0F-BA72-49AC-956F-331B60FDE79E}"/>
          </ac:spMkLst>
        </pc:spChg>
        <pc:spChg chg="add del">
          <ac:chgData name="sharika wani" userId="6eb4fe30b243c7c6" providerId="Windows Live" clId="Web-{3141C26F-3C87-457A-B4B6-80EA3A560278}" dt="2023-05-18T12:11:50.909" v="650"/>
          <ac:spMkLst>
            <pc:docMk/>
            <pc:sldMk cId="2532842690" sldId="364"/>
            <ac:spMk id="28" creationId="{8CC700D5-9809-43F4-89D5-7DBBCB0DCC10}"/>
          </ac:spMkLst>
        </pc:spChg>
        <pc:spChg chg="add del">
          <ac:chgData name="sharika wani" userId="6eb4fe30b243c7c6" providerId="Windows Live" clId="Web-{3141C26F-3C87-457A-B4B6-80EA3A560278}" dt="2023-05-18T12:11:50.909" v="650"/>
          <ac:spMkLst>
            <pc:docMk/>
            <pc:sldMk cId="2532842690" sldId="364"/>
            <ac:spMk id="30" creationId="{C7163242-6303-46DC-BAC1-2A204F061321}"/>
          </ac:spMkLst>
        </pc:spChg>
        <pc:spChg chg="add del">
          <ac:chgData name="sharika wani" userId="6eb4fe30b243c7c6" providerId="Windows Live" clId="Web-{3141C26F-3C87-457A-B4B6-80EA3A560278}" dt="2023-05-18T12:11:50.909" v="650"/>
          <ac:spMkLst>
            <pc:docMk/>
            <pc:sldMk cId="2532842690" sldId="364"/>
            <ac:spMk id="32" creationId="{805C4C40-D70E-4C4F-B228-98A0A6132603}"/>
          </ac:spMkLst>
        </pc:spChg>
        <pc:spChg chg="add">
          <ac:chgData name="sharika wani" userId="6eb4fe30b243c7c6" providerId="Windows Live" clId="Web-{3141C26F-3C87-457A-B4B6-80EA3A560278}" dt="2023-05-18T12:11:50.925" v="651"/>
          <ac:spMkLst>
            <pc:docMk/>
            <pc:sldMk cId="2532842690" sldId="364"/>
            <ac:spMk id="34" creationId="{9B0F7D69-D93C-4C38-A23D-76E000D691CD}"/>
          </ac:spMkLst>
        </pc:spChg>
        <pc:spChg chg="add">
          <ac:chgData name="sharika wani" userId="6eb4fe30b243c7c6" providerId="Windows Live" clId="Web-{3141C26F-3C87-457A-B4B6-80EA3A560278}" dt="2023-05-18T12:11:50.925" v="651"/>
          <ac:spMkLst>
            <pc:docMk/>
            <pc:sldMk cId="2532842690" sldId="364"/>
            <ac:spMk id="35" creationId="{8CD419D4-EA9D-42D9-BF62-B07F0B7B672B}"/>
          </ac:spMkLst>
        </pc:spChg>
        <pc:spChg chg="add">
          <ac:chgData name="sharika wani" userId="6eb4fe30b243c7c6" providerId="Windows Live" clId="Web-{3141C26F-3C87-457A-B4B6-80EA3A560278}" dt="2023-05-18T12:11:50.925" v="651"/>
          <ac:spMkLst>
            <pc:docMk/>
            <pc:sldMk cId="2532842690" sldId="364"/>
            <ac:spMk id="36" creationId="{1C6FEC9B-9608-4181-A9E5-A1B80E72021C}"/>
          </ac:spMkLst>
        </pc:spChg>
        <pc:spChg chg="add">
          <ac:chgData name="sharika wani" userId="6eb4fe30b243c7c6" providerId="Windows Live" clId="Web-{3141C26F-3C87-457A-B4B6-80EA3A560278}" dt="2023-05-18T12:11:50.925" v="651"/>
          <ac:spMkLst>
            <pc:docMk/>
            <pc:sldMk cId="2532842690" sldId="364"/>
            <ac:spMk id="37" creationId="{AB1564ED-F26F-451D-97D6-A6EC3E83FD55}"/>
          </ac:spMkLst>
        </pc:spChg>
        <pc:spChg chg="add">
          <ac:chgData name="sharika wani" userId="6eb4fe30b243c7c6" providerId="Windows Live" clId="Web-{3141C26F-3C87-457A-B4B6-80EA3A560278}" dt="2023-05-18T12:11:50.925" v="651"/>
          <ac:spMkLst>
            <pc:docMk/>
            <pc:sldMk cId="2532842690" sldId="364"/>
            <ac:spMk id="38" creationId="{0CA184B6-3482-4F43-87F0-BC765DCFD8A8}"/>
          </ac:spMkLst>
        </pc:spChg>
        <pc:spChg chg="add">
          <ac:chgData name="sharika wani" userId="6eb4fe30b243c7c6" providerId="Windows Live" clId="Web-{3141C26F-3C87-457A-B4B6-80EA3A560278}" dt="2023-05-18T12:11:50.925" v="651"/>
          <ac:spMkLst>
            <pc:docMk/>
            <pc:sldMk cId="2532842690" sldId="364"/>
            <ac:spMk id="39" creationId="{6C869923-8380-4244-9548-802C330638A0}"/>
          </ac:spMkLst>
        </pc:spChg>
        <pc:spChg chg="add">
          <ac:chgData name="sharika wani" userId="6eb4fe30b243c7c6" providerId="Windows Live" clId="Web-{3141C26F-3C87-457A-B4B6-80EA3A560278}" dt="2023-05-18T12:11:50.925" v="651"/>
          <ac:spMkLst>
            <pc:docMk/>
            <pc:sldMk cId="2532842690" sldId="364"/>
            <ac:spMk id="40" creationId="{C06255F2-BC67-4DDE-B34E-AC4BA21838CC}"/>
          </ac:spMkLst>
        </pc:spChg>
        <pc:spChg chg="add">
          <ac:chgData name="sharika wani" userId="6eb4fe30b243c7c6" providerId="Windows Live" clId="Web-{3141C26F-3C87-457A-B4B6-80EA3A560278}" dt="2023-05-18T12:11:50.925" v="651"/>
          <ac:spMkLst>
            <pc:docMk/>
            <pc:sldMk cId="2532842690" sldId="364"/>
            <ac:spMk id="41" creationId="{55169443-FCCD-4C0A-8C69-18CD3FA0968D}"/>
          </ac:spMkLst>
        </pc:spChg>
        <pc:spChg chg="add">
          <ac:chgData name="sharika wani" userId="6eb4fe30b243c7c6" providerId="Windows Live" clId="Web-{3141C26F-3C87-457A-B4B6-80EA3A560278}" dt="2023-05-18T12:11:50.925" v="651"/>
          <ac:spMkLst>
            <pc:docMk/>
            <pc:sldMk cId="2532842690" sldId="364"/>
            <ac:spMk id="42" creationId="{0DBF1ABE-8590-450D-BB49-BDDCCF3EEA9E}"/>
          </ac:spMkLst>
        </pc:spChg>
        <pc:spChg chg="add">
          <ac:chgData name="sharika wani" userId="6eb4fe30b243c7c6" providerId="Windows Live" clId="Web-{3141C26F-3C87-457A-B4B6-80EA3A560278}" dt="2023-05-18T12:11:50.925" v="651"/>
          <ac:spMkLst>
            <pc:docMk/>
            <pc:sldMk cId="2532842690" sldId="364"/>
            <ac:spMk id="43" creationId="{96CB0275-66F1-4491-93B8-121D0C7176BF}"/>
          </ac:spMkLst>
        </pc:spChg>
        <pc:spChg chg="add">
          <ac:chgData name="sharika wani" userId="6eb4fe30b243c7c6" providerId="Windows Live" clId="Web-{3141C26F-3C87-457A-B4B6-80EA3A560278}" dt="2023-05-18T12:11:50.925" v="651"/>
          <ac:spMkLst>
            <pc:docMk/>
            <pc:sldMk cId="2532842690" sldId="364"/>
            <ac:spMk id="44" creationId="{18D32C3D-8F76-4E99-BE56-0836CC38CC84}"/>
          </ac:spMkLst>
        </pc:spChg>
        <pc:spChg chg="add">
          <ac:chgData name="sharika wani" userId="6eb4fe30b243c7c6" providerId="Windows Live" clId="Web-{3141C26F-3C87-457A-B4B6-80EA3A560278}" dt="2023-05-18T12:11:50.925" v="651"/>
          <ac:spMkLst>
            <pc:docMk/>
            <pc:sldMk cId="2532842690" sldId="364"/>
            <ac:spMk id="45" creationId="{70766076-46F5-42D5-A773-2B3BEF2B8B74}"/>
          </ac:spMkLst>
        </pc:spChg>
        <pc:picChg chg="add mod ord">
          <ac:chgData name="sharika wani" userId="6eb4fe30b243c7c6" providerId="Windows Live" clId="Web-{3141C26F-3C87-457A-B4B6-80EA3A560278}" dt="2023-05-18T12:11:59.566" v="652" actId="14100"/>
          <ac:picMkLst>
            <pc:docMk/>
            <pc:sldMk cId="2532842690" sldId="364"/>
            <ac:picMk id="5" creationId="{3F547267-616A-E4A2-05E0-41DA7D1E1ABD}"/>
          </ac:picMkLst>
        </pc:picChg>
      </pc:sldChg>
      <pc:sldChg chg="addSp delSp modSp new del mod setBg">
        <pc:chgData name="sharika wani" userId="6eb4fe30b243c7c6" providerId="Windows Live" clId="Web-{3141C26F-3C87-457A-B4B6-80EA3A560278}" dt="2023-05-18T12:13:27.381" v="661"/>
        <pc:sldMkLst>
          <pc:docMk/>
          <pc:sldMk cId="3674812415" sldId="364"/>
        </pc:sldMkLst>
        <pc:spChg chg="mod">
          <ac:chgData name="sharika wani" userId="6eb4fe30b243c7c6" providerId="Windows Live" clId="Web-{3141C26F-3C87-457A-B4B6-80EA3A560278}" dt="2023-05-18T12:13:20.552" v="660"/>
          <ac:spMkLst>
            <pc:docMk/>
            <pc:sldMk cId="3674812415" sldId="364"/>
            <ac:spMk id="2" creationId="{20B30DE1-8C45-25BF-886B-6208FE56347D}"/>
          </ac:spMkLst>
        </pc:spChg>
        <pc:spChg chg="mod">
          <ac:chgData name="sharika wani" userId="6eb4fe30b243c7c6" providerId="Windows Live" clId="Web-{3141C26F-3C87-457A-B4B6-80EA3A560278}" dt="2023-05-18T12:13:20.552" v="660"/>
          <ac:spMkLst>
            <pc:docMk/>
            <pc:sldMk cId="3674812415" sldId="364"/>
            <ac:spMk id="3" creationId="{3CF37D34-AD40-8119-DDE9-64A1EDA4B411}"/>
          </ac:spMkLst>
        </pc:spChg>
        <pc:spChg chg="add del">
          <ac:chgData name="sharika wani" userId="6eb4fe30b243c7c6" providerId="Windows Live" clId="Web-{3141C26F-3C87-457A-B4B6-80EA3A560278}" dt="2023-05-18T12:13:20.537" v="659"/>
          <ac:spMkLst>
            <pc:docMk/>
            <pc:sldMk cId="3674812415" sldId="364"/>
            <ac:spMk id="9" creationId="{8950AD4C-6AF3-49F8-94E1-DBCAFB39478B}"/>
          </ac:spMkLst>
        </pc:spChg>
        <pc:spChg chg="add">
          <ac:chgData name="sharika wani" userId="6eb4fe30b243c7c6" providerId="Windows Live" clId="Web-{3141C26F-3C87-457A-B4B6-80EA3A560278}" dt="2023-05-18T12:13:20.552" v="660"/>
          <ac:spMkLst>
            <pc:docMk/>
            <pc:sldMk cId="3674812415" sldId="364"/>
            <ac:spMk id="11" creationId="{8950AD4C-6AF3-49F8-94E1-DBCAFB39478B}"/>
          </ac:spMkLst>
        </pc:spChg>
        <pc:picChg chg="add mod ord">
          <ac:chgData name="sharika wani" userId="6eb4fe30b243c7c6" providerId="Windows Live" clId="Web-{3141C26F-3C87-457A-B4B6-80EA3A560278}" dt="2023-05-18T12:13:20.552" v="660"/>
          <ac:picMkLst>
            <pc:docMk/>
            <pc:sldMk cId="3674812415" sldId="364"/>
            <ac:picMk id="4" creationId="{3F73F3D3-6D73-9FD6-26FA-1176CC05D9FD}"/>
          </ac:picMkLst>
        </pc:picChg>
      </pc:sldChg>
      <pc:sldChg chg="addSp delSp modSp new">
        <pc:chgData name="sharika wani" userId="6eb4fe30b243c7c6" providerId="Windows Live" clId="Web-{3141C26F-3C87-457A-B4B6-80EA3A560278}" dt="2023-05-18T12:47:59.091" v="964" actId="1076"/>
        <pc:sldMkLst>
          <pc:docMk/>
          <pc:sldMk cId="1365509194" sldId="365"/>
        </pc:sldMkLst>
        <pc:spChg chg="mod">
          <ac:chgData name="sharika wani" userId="6eb4fe30b243c7c6" providerId="Windows Live" clId="Web-{3141C26F-3C87-457A-B4B6-80EA3A560278}" dt="2023-05-18T12:47:59.091" v="964" actId="1076"/>
          <ac:spMkLst>
            <pc:docMk/>
            <pc:sldMk cId="1365509194" sldId="365"/>
            <ac:spMk id="2" creationId="{B2C7AACB-F0B3-585A-912B-CD92E104C9B2}"/>
          </ac:spMkLst>
        </pc:spChg>
        <pc:spChg chg="del">
          <ac:chgData name="sharika wani" userId="6eb4fe30b243c7c6" providerId="Windows Live" clId="Web-{3141C26F-3C87-457A-B4B6-80EA3A560278}" dt="2023-05-18T12:34:47.851" v="873"/>
          <ac:spMkLst>
            <pc:docMk/>
            <pc:sldMk cId="1365509194" sldId="365"/>
            <ac:spMk id="3" creationId="{17873435-CEB3-8EEF-A9E0-1B22A55537BD}"/>
          </ac:spMkLst>
        </pc:spChg>
        <pc:spChg chg="del">
          <ac:chgData name="sharika wani" userId="6eb4fe30b243c7c6" providerId="Windows Live" clId="Web-{3141C26F-3C87-457A-B4B6-80EA3A560278}" dt="2023-05-18T12:34:24.554" v="872"/>
          <ac:spMkLst>
            <pc:docMk/>
            <pc:sldMk cId="1365509194" sldId="365"/>
            <ac:spMk id="4" creationId="{139BE6A7-F6D3-E27A-6A10-674EA8286844}"/>
          </ac:spMkLst>
        </pc:spChg>
        <pc:spChg chg="add del">
          <ac:chgData name="sharika wani" userId="6eb4fe30b243c7c6" providerId="Windows Live" clId="Web-{3141C26F-3C87-457A-B4B6-80EA3A560278}" dt="2023-05-18T12:31:58.488" v="831"/>
          <ac:spMkLst>
            <pc:docMk/>
            <pc:sldMk cId="1365509194" sldId="365"/>
            <ac:spMk id="5" creationId="{3510BCA7-E8EE-3EAC-C628-8BC9CA0BE418}"/>
          </ac:spMkLst>
        </pc:spChg>
        <pc:spChg chg="del mod">
          <ac:chgData name="sharika wani" userId="6eb4fe30b243c7c6" providerId="Windows Live" clId="Web-{3141C26F-3C87-457A-B4B6-80EA3A560278}" dt="2023-05-18T12:32:18.566" v="837"/>
          <ac:spMkLst>
            <pc:docMk/>
            <pc:sldMk cId="1365509194" sldId="365"/>
            <ac:spMk id="6" creationId="{1BB247C8-FA38-D656-D59A-9F610107A8CD}"/>
          </ac:spMkLst>
        </pc:spChg>
        <pc:picChg chg="add del mod ord">
          <ac:chgData name="sharika wani" userId="6eb4fe30b243c7c6" providerId="Windows Live" clId="Web-{3141C26F-3C87-457A-B4B6-80EA3A560278}" dt="2023-05-18T12:31:46.300" v="830"/>
          <ac:picMkLst>
            <pc:docMk/>
            <pc:sldMk cId="1365509194" sldId="365"/>
            <ac:picMk id="8" creationId="{ACBCF67E-29C3-8564-9B04-51E3BE7A715E}"/>
          </ac:picMkLst>
        </pc:picChg>
        <pc:picChg chg="add mod ord">
          <ac:chgData name="sharika wani" userId="6eb4fe30b243c7c6" providerId="Windows Live" clId="Web-{3141C26F-3C87-457A-B4B6-80EA3A560278}" dt="2023-05-18T12:47:48.184" v="963" actId="1076"/>
          <ac:picMkLst>
            <pc:docMk/>
            <pc:sldMk cId="1365509194" sldId="365"/>
            <ac:picMk id="9" creationId="{7E81C4C7-4FCB-D734-C0F9-B337C27C8982}"/>
          </ac:picMkLst>
        </pc:picChg>
        <pc:picChg chg="add mod ord">
          <ac:chgData name="sharika wani" userId="6eb4fe30b243c7c6" providerId="Windows Live" clId="Web-{3141C26F-3C87-457A-B4B6-80EA3A560278}" dt="2023-05-18T12:34:24.554" v="872"/>
          <ac:picMkLst>
            <pc:docMk/>
            <pc:sldMk cId="1365509194" sldId="365"/>
            <ac:picMk id="10" creationId="{FCFB6AA2-2A50-4B17-DDE1-EED21EB0E6EC}"/>
          </ac:picMkLst>
        </pc:picChg>
        <pc:picChg chg="add mod ord">
          <ac:chgData name="sharika wani" userId="6eb4fe30b243c7c6" providerId="Windows Live" clId="Web-{3141C26F-3C87-457A-B4B6-80EA3A560278}" dt="2023-05-18T12:34:47.851" v="873"/>
          <ac:picMkLst>
            <pc:docMk/>
            <pc:sldMk cId="1365509194" sldId="365"/>
            <ac:picMk id="11" creationId="{07CC7A57-3CBB-9B63-33D8-EAACC78ED960}"/>
          </ac:picMkLst>
        </pc:picChg>
      </pc:sldChg>
      <pc:sldChg chg="addSp delSp modSp new">
        <pc:chgData name="sharika wani" userId="6eb4fe30b243c7c6" providerId="Windows Live" clId="Web-{3141C26F-3C87-457A-B4B6-80EA3A560278}" dt="2023-05-18T12:49:15.811" v="981" actId="1076"/>
        <pc:sldMkLst>
          <pc:docMk/>
          <pc:sldMk cId="2354454364" sldId="366"/>
        </pc:sldMkLst>
        <pc:spChg chg="mod">
          <ac:chgData name="sharika wani" userId="6eb4fe30b243c7c6" providerId="Windows Live" clId="Web-{3141C26F-3C87-457A-B4B6-80EA3A560278}" dt="2023-05-18T12:49:06.780" v="978" actId="1076"/>
          <ac:spMkLst>
            <pc:docMk/>
            <pc:sldMk cId="2354454364" sldId="366"/>
            <ac:spMk id="2" creationId="{BA449DEE-5321-A89F-9425-D79F25D9631F}"/>
          </ac:spMkLst>
        </pc:spChg>
        <pc:spChg chg="del">
          <ac:chgData name="sharika wani" userId="6eb4fe30b243c7c6" providerId="Windows Live" clId="Web-{3141C26F-3C87-457A-B4B6-80EA3A560278}" dt="2023-05-18T12:39:22.640" v="896"/>
          <ac:spMkLst>
            <pc:docMk/>
            <pc:sldMk cId="2354454364" sldId="366"/>
            <ac:spMk id="3" creationId="{69810FFD-8D4D-05EB-7F5E-106E27155B6F}"/>
          </ac:spMkLst>
        </pc:spChg>
        <pc:spChg chg="del">
          <ac:chgData name="sharika wani" userId="6eb4fe30b243c7c6" providerId="Windows Live" clId="Web-{3141C26F-3C87-457A-B4B6-80EA3A560278}" dt="2023-05-18T12:39:14.077" v="895"/>
          <ac:spMkLst>
            <pc:docMk/>
            <pc:sldMk cId="2354454364" sldId="366"/>
            <ac:spMk id="4" creationId="{BFF4D01C-0C7B-0A99-108B-9722E0F86076}"/>
          </ac:spMkLst>
        </pc:spChg>
        <pc:spChg chg="del">
          <ac:chgData name="sharika wani" userId="6eb4fe30b243c7c6" providerId="Windows Live" clId="Web-{3141C26F-3C87-457A-B4B6-80EA3A560278}" dt="2023-05-18T12:38:50.311" v="889"/>
          <ac:spMkLst>
            <pc:docMk/>
            <pc:sldMk cId="2354454364" sldId="366"/>
            <ac:spMk id="5" creationId="{A8546043-9285-6E11-3F46-822C620C554B}"/>
          </ac:spMkLst>
        </pc:spChg>
        <pc:spChg chg="del">
          <ac:chgData name="sharika wani" userId="6eb4fe30b243c7c6" providerId="Windows Live" clId="Web-{3141C26F-3C87-457A-B4B6-80EA3A560278}" dt="2023-05-18T12:38:57.374" v="891"/>
          <ac:spMkLst>
            <pc:docMk/>
            <pc:sldMk cId="2354454364" sldId="366"/>
            <ac:spMk id="6" creationId="{56D26B16-CBE1-7282-4A62-82FAFC49ED7E}"/>
          </ac:spMkLst>
        </pc:spChg>
        <pc:spChg chg="add mod">
          <ac:chgData name="sharika wani" userId="6eb4fe30b243c7c6" providerId="Windows Live" clId="Web-{3141C26F-3C87-457A-B4B6-80EA3A560278}" dt="2023-05-18T12:39:59.922" v="900"/>
          <ac:spMkLst>
            <pc:docMk/>
            <pc:sldMk cId="2354454364" sldId="366"/>
            <ac:spMk id="11" creationId="{CC5A19DE-5262-B891-91C2-DC2547814BD3}"/>
          </ac:spMkLst>
        </pc:spChg>
        <pc:picChg chg="add mod ord">
          <ac:chgData name="sharika wani" userId="6eb4fe30b243c7c6" providerId="Windows Live" clId="Web-{3141C26F-3C87-457A-B4B6-80EA3A560278}" dt="2023-05-18T12:49:15.811" v="981" actId="1076"/>
          <ac:picMkLst>
            <pc:docMk/>
            <pc:sldMk cId="2354454364" sldId="366"/>
            <ac:picMk id="8" creationId="{86695226-4EC1-FC5C-309A-71B31AFACB65}"/>
          </ac:picMkLst>
        </pc:picChg>
        <pc:picChg chg="add mod ord">
          <ac:chgData name="sharika wani" userId="6eb4fe30b243c7c6" providerId="Windows Live" clId="Web-{3141C26F-3C87-457A-B4B6-80EA3A560278}" dt="2023-05-18T12:39:59.906" v="898"/>
          <ac:picMkLst>
            <pc:docMk/>
            <pc:sldMk cId="2354454364" sldId="366"/>
            <ac:picMk id="9" creationId="{DA6BD5EF-1BE0-F65B-C82E-4D7D5D1BE452}"/>
          </ac:picMkLst>
        </pc:picChg>
        <pc:picChg chg="add mod ord">
          <ac:chgData name="sharika wani" userId="6eb4fe30b243c7c6" providerId="Windows Live" clId="Web-{3141C26F-3C87-457A-B4B6-80EA3A560278}" dt="2023-05-18T12:48:53.842" v="976" actId="1076"/>
          <ac:picMkLst>
            <pc:docMk/>
            <pc:sldMk cId="2354454364" sldId="366"/>
            <ac:picMk id="10" creationId="{F2F30719-F7C0-B86B-7FEA-8E38C9DEC7FE}"/>
          </ac:picMkLst>
        </pc:picChg>
      </pc:sldChg>
      <pc:sldChg chg="addSp delSp modSp new">
        <pc:chgData name="sharika wani" userId="6eb4fe30b243c7c6" providerId="Windows Live" clId="Web-{3141C26F-3C87-457A-B4B6-80EA3A560278}" dt="2023-05-18T12:52:13.004" v="998"/>
        <pc:sldMkLst>
          <pc:docMk/>
          <pc:sldMk cId="1266560970" sldId="367"/>
        </pc:sldMkLst>
        <pc:spChg chg="mod">
          <ac:chgData name="sharika wani" userId="6eb4fe30b243c7c6" providerId="Windows Live" clId="Web-{3141C26F-3C87-457A-B4B6-80EA3A560278}" dt="2023-05-18T12:47:18.558" v="956" actId="1076"/>
          <ac:spMkLst>
            <pc:docMk/>
            <pc:sldMk cId="1266560970" sldId="367"/>
            <ac:spMk id="2" creationId="{3C32A8EA-D644-54B4-32F6-2DFAC007DE90}"/>
          </ac:spMkLst>
        </pc:spChg>
        <pc:spChg chg="del">
          <ac:chgData name="sharika wani" userId="6eb4fe30b243c7c6" providerId="Windows Live" clId="Web-{3141C26F-3C87-457A-B4B6-80EA3A560278}" dt="2023-05-18T12:50:14.579" v="984"/>
          <ac:spMkLst>
            <pc:docMk/>
            <pc:sldMk cId="1266560970" sldId="367"/>
            <ac:spMk id="3" creationId="{B1B3DC51-E24F-F81F-C825-62D9EC73C2DD}"/>
          </ac:spMkLst>
        </pc:spChg>
        <pc:spChg chg="del">
          <ac:chgData name="sharika wani" userId="6eb4fe30b243c7c6" providerId="Windows Live" clId="Web-{3141C26F-3C87-457A-B4B6-80EA3A560278}" dt="2023-05-18T12:49:57.641" v="983"/>
          <ac:spMkLst>
            <pc:docMk/>
            <pc:sldMk cId="1266560970" sldId="367"/>
            <ac:spMk id="4" creationId="{73B2801E-052A-A17F-D8DA-0C08E69F5081}"/>
          </ac:spMkLst>
        </pc:spChg>
        <pc:spChg chg="del">
          <ac:chgData name="sharika wani" userId="6eb4fe30b243c7c6" providerId="Windows Live" clId="Web-{3141C26F-3C87-457A-B4B6-80EA3A560278}" dt="2023-05-18T12:46:39.526" v="947"/>
          <ac:spMkLst>
            <pc:docMk/>
            <pc:sldMk cId="1266560970" sldId="367"/>
            <ac:spMk id="5" creationId="{7C40F315-66F1-28B2-2FFA-7BB3442E5CF8}"/>
          </ac:spMkLst>
        </pc:spChg>
        <pc:spChg chg="del mod">
          <ac:chgData name="sharika wani" userId="6eb4fe30b243c7c6" providerId="Windows Live" clId="Web-{3141C26F-3C87-457A-B4B6-80EA3A560278}" dt="2023-05-18T12:46:56.339" v="951"/>
          <ac:spMkLst>
            <pc:docMk/>
            <pc:sldMk cId="1266560970" sldId="367"/>
            <ac:spMk id="6" creationId="{A427F388-DF23-D050-F436-141A3FF147F2}"/>
          </ac:spMkLst>
        </pc:spChg>
        <pc:spChg chg="add del mod">
          <ac:chgData name="sharika wani" userId="6eb4fe30b243c7c6" providerId="Windows Live" clId="Web-{3141C26F-3C87-457A-B4B6-80EA3A560278}" dt="2023-05-18T12:52:13.004" v="998"/>
          <ac:spMkLst>
            <pc:docMk/>
            <pc:sldMk cId="1266560970" sldId="367"/>
            <ac:spMk id="11" creationId="{E61DCACD-2691-A62A-A364-30A2BF3FCE68}"/>
          </ac:spMkLst>
        </pc:spChg>
        <pc:picChg chg="add mod ord">
          <ac:chgData name="sharika wani" userId="6eb4fe30b243c7c6" providerId="Windows Live" clId="Web-{3141C26F-3C87-457A-B4B6-80EA3A560278}" dt="2023-05-18T12:51:55.441" v="997" actId="1076"/>
          <ac:picMkLst>
            <pc:docMk/>
            <pc:sldMk cId="1266560970" sldId="367"/>
            <ac:picMk id="8" creationId="{5ECD4B92-230F-904F-BE18-EC4C88AE353D}"/>
          </ac:picMkLst>
        </pc:picChg>
        <pc:picChg chg="add mod ord">
          <ac:chgData name="sharika wani" userId="6eb4fe30b243c7c6" providerId="Windows Live" clId="Web-{3141C26F-3C87-457A-B4B6-80EA3A560278}" dt="2023-05-18T12:50:54.673" v="985"/>
          <ac:picMkLst>
            <pc:docMk/>
            <pc:sldMk cId="1266560970" sldId="367"/>
            <ac:picMk id="9" creationId="{3351332F-E46F-9916-A37A-FBA5474FB67A}"/>
          </ac:picMkLst>
        </pc:picChg>
        <pc:picChg chg="add mod ord">
          <ac:chgData name="sharika wani" userId="6eb4fe30b243c7c6" providerId="Windows Live" clId="Web-{3141C26F-3C87-457A-B4B6-80EA3A560278}" dt="2023-05-18T12:51:18.362" v="987"/>
          <ac:picMkLst>
            <pc:docMk/>
            <pc:sldMk cId="1266560970" sldId="367"/>
            <ac:picMk id="10" creationId="{A638BD32-D7A2-C2E2-EA88-DBD0CDF547E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89D53-CB20-46CF-A5B9-1DD9552C8523}" type="doc">
      <dgm:prSet loTypeId="urn:microsoft.com/office/officeart/2005/8/layout/vProcess5" loCatId="process" qsTypeId="urn:microsoft.com/office/officeart/2005/8/quickstyle/simple5" qsCatId="simple" csTypeId="urn:microsoft.com/office/officeart/2005/8/colors/accent6_2" csCatId="accent6"/>
      <dgm:spPr/>
      <dgm:t>
        <a:bodyPr/>
        <a:lstStyle/>
        <a:p>
          <a:endParaRPr lang="en-US"/>
        </a:p>
      </dgm:t>
    </dgm:pt>
    <dgm:pt modelId="{13A1D007-D325-4809-BEFC-85B7A8655DC6}">
      <dgm:prSet/>
      <dgm:spPr/>
      <dgm:t>
        <a:bodyPr/>
        <a:lstStyle/>
        <a:p>
          <a:r>
            <a:rPr lang="en-US" b="1" baseline="0"/>
            <a:t>Benefit farmers to maximize productivity in agriculture</a:t>
          </a:r>
          <a:endParaRPr lang="en-US"/>
        </a:p>
      </dgm:t>
    </dgm:pt>
    <dgm:pt modelId="{F9CEACEE-5C18-4828-863E-B96B260D7583}" type="parTrans" cxnId="{39C78594-A40E-4E8D-A5AB-773C5376ADBF}">
      <dgm:prSet/>
      <dgm:spPr/>
      <dgm:t>
        <a:bodyPr/>
        <a:lstStyle/>
        <a:p>
          <a:endParaRPr lang="en-US"/>
        </a:p>
      </dgm:t>
    </dgm:pt>
    <dgm:pt modelId="{4D8CEFFB-1FE4-4211-9ED3-3299A2165EDA}" type="sibTrans" cxnId="{39C78594-A40E-4E8D-A5AB-773C5376ADBF}">
      <dgm:prSet/>
      <dgm:spPr/>
      <dgm:t>
        <a:bodyPr/>
        <a:lstStyle/>
        <a:p>
          <a:endParaRPr lang="en-US"/>
        </a:p>
      </dgm:t>
    </dgm:pt>
    <dgm:pt modelId="{4EEA4920-1319-45FA-8F5C-B57C2B29D5A3}">
      <dgm:prSet/>
      <dgm:spPr/>
      <dgm:t>
        <a:bodyPr/>
        <a:lstStyle/>
        <a:p>
          <a:r>
            <a:rPr lang="en-US" b="1" baseline="0"/>
            <a:t>Recommend right crops based on soil parameters and environmental conditions and that too with high accuracy.</a:t>
          </a:r>
          <a:endParaRPr lang="en-US"/>
        </a:p>
      </dgm:t>
    </dgm:pt>
    <dgm:pt modelId="{05823651-8530-470B-A008-C3278E9CBF59}" type="parTrans" cxnId="{D8A55577-4528-4CCC-9B43-B96F9B7F494E}">
      <dgm:prSet/>
      <dgm:spPr/>
      <dgm:t>
        <a:bodyPr/>
        <a:lstStyle/>
        <a:p>
          <a:endParaRPr lang="en-US"/>
        </a:p>
      </dgm:t>
    </dgm:pt>
    <dgm:pt modelId="{721E7D24-DA2F-4721-813F-56104E3CEECC}" type="sibTrans" cxnId="{D8A55577-4528-4CCC-9B43-B96F9B7F494E}">
      <dgm:prSet/>
      <dgm:spPr/>
      <dgm:t>
        <a:bodyPr/>
        <a:lstStyle/>
        <a:p>
          <a:endParaRPr lang="en-US"/>
        </a:p>
      </dgm:t>
    </dgm:pt>
    <dgm:pt modelId="{850445D8-FFCA-4067-9B7F-1B61B7E43CF8}">
      <dgm:prSet/>
      <dgm:spPr/>
      <dgm:t>
        <a:bodyPr/>
        <a:lstStyle/>
        <a:p>
          <a:r>
            <a:rPr lang="en-US" b="1" baseline="0"/>
            <a:t>This project the farmers can save time as well as capital</a:t>
          </a:r>
          <a:endParaRPr lang="en-US"/>
        </a:p>
      </dgm:t>
    </dgm:pt>
    <dgm:pt modelId="{8FB040E3-E9CD-403F-93E6-3243578101BF}" type="parTrans" cxnId="{A1B0162D-FE18-41B2-A85D-F191F5896B11}">
      <dgm:prSet/>
      <dgm:spPr/>
      <dgm:t>
        <a:bodyPr/>
        <a:lstStyle/>
        <a:p>
          <a:endParaRPr lang="en-US"/>
        </a:p>
      </dgm:t>
    </dgm:pt>
    <dgm:pt modelId="{C911EDCF-A7EC-4F11-A187-A0CBB21894A6}" type="sibTrans" cxnId="{A1B0162D-FE18-41B2-A85D-F191F5896B11}">
      <dgm:prSet/>
      <dgm:spPr/>
      <dgm:t>
        <a:bodyPr/>
        <a:lstStyle/>
        <a:p>
          <a:endParaRPr lang="en-US"/>
        </a:p>
      </dgm:t>
    </dgm:pt>
    <dgm:pt modelId="{401BE93E-589B-4F9B-9AB0-5AC4D798C7A2}" type="pres">
      <dgm:prSet presAssocID="{29689D53-CB20-46CF-A5B9-1DD9552C8523}" presName="outerComposite" presStyleCnt="0">
        <dgm:presLayoutVars>
          <dgm:chMax val="5"/>
          <dgm:dir/>
          <dgm:resizeHandles val="exact"/>
        </dgm:presLayoutVars>
      </dgm:prSet>
      <dgm:spPr/>
      <dgm:t>
        <a:bodyPr/>
        <a:lstStyle/>
        <a:p>
          <a:endParaRPr lang="en-US"/>
        </a:p>
      </dgm:t>
    </dgm:pt>
    <dgm:pt modelId="{7E47DF01-B84A-40BB-A556-55BD2017906A}" type="pres">
      <dgm:prSet presAssocID="{29689D53-CB20-46CF-A5B9-1DD9552C8523}" presName="dummyMaxCanvas" presStyleCnt="0">
        <dgm:presLayoutVars/>
      </dgm:prSet>
      <dgm:spPr/>
    </dgm:pt>
    <dgm:pt modelId="{91034B45-7E4E-4E7F-BBB2-29382BB1C3AB}" type="pres">
      <dgm:prSet presAssocID="{29689D53-CB20-46CF-A5B9-1DD9552C8523}" presName="ThreeNodes_1" presStyleLbl="node1" presStyleIdx="0" presStyleCnt="3">
        <dgm:presLayoutVars>
          <dgm:bulletEnabled val="1"/>
        </dgm:presLayoutVars>
      </dgm:prSet>
      <dgm:spPr/>
      <dgm:t>
        <a:bodyPr/>
        <a:lstStyle/>
        <a:p>
          <a:endParaRPr lang="en-US"/>
        </a:p>
      </dgm:t>
    </dgm:pt>
    <dgm:pt modelId="{F4C6076E-6875-4DAC-9584-14E2C426D834}" type="pres">
      <dgm:prSet presAssocID="{29689D53-CB20-46CF-A5B9-1DD9552C8523}" presName="ThreeNodes_2" presStyleLbl="node1" presStyleIdx="1" presStyleCnt="3">
        <dgm:presLayoutVars>
          <dgm:bulletEnabled val="1"/>
        </dgm:presLayoutVars>
      </dgm:prSet>
      <dgm:spPr/>
      <dgm:t>
        <a:bodyPr/>
        <a:lstStyle/>
        <a:p>
          <a:endParaRPr lang="en-US"/>
        </a:p>
      </dgm:t>
    </dgm:pt>
    <dgm:pt modelId="{5B862FB3-7300-4266-8B8C-DEF9A9696F43}" type="pres">
      <dgm:prSet presAssocID="{29689D53-CB20-46CF-A5B9-1DD9552C8523}" presName="ThreeNodes_3" presStyleLbl="node1" presStyleIdx="2" presStyleCnt="3">
        <dgm:presLayoutVars>
          <dgm:bulletEnabled val="1"/>
        </dgm:presLayoutVars>
      </dgm:prSet>
      <dgm:spPr/>
      <dgm:t>
        <a:bodyPr/>
        <a:lstStyle/>
        <a:p>
          <a:endParaRPr lang="en-US"/>
        </a:p>
      </dgm:t>
    </dgm:pt>
    <dgm:pt modelId="{74686205-D920-496F-ABD7-FA7D19DA3FB2}" type="pres">
      <dgm:prSet presAssocID="{29689D53-CB20-46CF-A5B9-1DD9552C8523}" presName="ThreeConn_1-2" presStyleLbl="fgAccFollowNode1" presStyleIdx="0" presStyleCnt="2">
        <dgm:presLayoutVars>
          <dgm:bulletEnabled val="1"/>
        </dgm:presLayoutVars>
      </dgm:prSet>
      <dgm:spPr/>
      <dgm:t>
        <a:bodyPr/>
        <a:lstStyle/>
        <a:p>
          <a:endParaRPr lang="en-US"/>
        </a:p>
      </dgm:t>
    </dgm:pt>
    <dgm:pt modelId="{15B625C4-C8E6-4C0F-A12B-1145FA35DA3E}" type="pres">
      <dgm:prSet presAssocID="{29689D53-CB20-46CF-A5B9-1DD9552C8523}" presName="ThreeConn_2-3" presStyleLbl="fgAccFollowNode1" presStyleIdx="1" presStyleCnt="2">
        <dgm:presLayoutVars>
          <dgm:bulletEnabled val="1"/>
        </dgm:presLayoutVars>
      </dgm:prSet>
      <dgm:spPr/>
      <dgm:t>
        <a:bodyPr/>
        <a:lstStyle/>
        <a:p>
          <a:endParaRPr lang="en-US"/>
        </a:p>
      </dgm:t>
    </dgm:pt>
    <dgm:pt modelId="{8BEFA6C2-E23F-445D-8DE1-4A2962FDFCC1}" type="pres">
      <dgm:prSet presAssocID="{29689D53-CB20-46CF-A5B9-1DD9552C8523}" presName="ThreeNodes_1_text" presStyleLbl="node1" presStyleIdx="2" presStyleCnt="3">
        <dgm:presLayoutVars>
          <dgm:bulletEnabled val="1"/>
        </dgm:presLayoutVars>
      </dgm:prSet>
      <dgm:spPr/>
      <dgm:t>
        <a:bodyPr/>
        <a:lstStyle/>
        <a:p>
          <a:endParaRPr lang="en-US"/>
        </a:p>
      </dgm:t>
    </dgm:pt>
    <dgm:pt modelId="{0DDB871D-2BF2-4527-97A6-0C5870DDB15E}" type="pres">
      <dgm:prSet presAssocID="{29689D53-CB20-46CF-A5B9-1DD9552C8523}" presName="ThreeNodes_2_text" presStyleLbl="node1" presStyleIdx="2" presStyleCnt="3">
        <dgm:presLayoutVars>
          <dgm:bulletEnabled val="1"/>
        </dgm:presLayoutVars>
      </dgm:prSet>
      <dgm:spPr/>
      <dgm:t>
        <a:bodyPr/>
        <a:lstStyle/>
        <a:p>
          <a:endParaRPr lang="en-US"/>
        </a:p>
      </dgm:t>
    </dgm:pt>
    <dgm:pt modelId="{BE74C651-1C46-492A-BFCF-1F6E67A503EE}" type="pres">
      <dgm:prSet presAssocID="{29689D53-CB20-46CF-A5B9-1DD9552C8523}" presName="ThreeNodes_3_text" presStyleLbl="node1" presStyleIdx="2" presStyleCnt="3">
        <dgm:presLayoutVars>
          <dgm:bulletEnabled val="1"/>
        </dgm:presLayoutVars>
      </dgm:prSet>
      <dgm:spPr/>
      <dgm:t>
        <a:bodyPr/>
        <a:lstStyle/>
        <a:p>
          <a:endParaRPr lang="en-US"/>
        </a:p>
      </dgm:t>
    </dgm:pt>
  </dgm:ptLst>
  <dgm:cxnLst>
    <dgm:cxn modelId="{E2BCF8CB-4AEB-4586-91BF-94EDD14A6B5D}" type="presOf" srcId="{29689D53-CB20-46CF-A5B9-1DD9552C8523}" destId="{401BE93E-589B-4F9B-9AB0-5AC4D798C7A2}" srcOrd="0" destOrd="0" presId="urn:microsoft.com/office/officeart/2005/8/layout/vProcess5"/>
    <dgm:cxn modelId="{05E3852F-FBC0-42A1-9F14-2C30D9F0AE5D}" type="presOf" srcId="{13A1D007-D325-4809-BEFC-85B7A8655DC6}" destId="{91034B45-7E4E-4E7F-BBB2-29382BB1C3AB}" srcOrd="0" destOrd="0" presId="urn:microsoft.com/office/officeart/2005/8/layout/vProcess5"/>
    <dgm:cxn modelId="{38C22A1B-3C5C-44C9-B68E-EC1330F11B00}" type="presOf" srcId="{13A1D007-D325-4809-BEFC-85B7A8655DC6}" destId="{8BEFA6C2-E23F-445D-8DE1-4A2962FDFCC1}" srcOrd="1" destOrd="0" presId="urn:microsoft.com/office/officeart/2005/8/layout/vProcess5"/>
    <dgm:cxn modelId="{F4EC983F-C101-477B-A691-C3074DDF01EC}" type="presOf" srcId="{850445D8-FFCA-4067-9B7F-1B61B7E43CF8}" destId="{BE74C651-1C46-492A-BFCF-1F6E67A503EE}" srcOrd="1" destOrd="0" presId="urn:microsoft.com/office/officeart/2005/8/layout/vProcess5"/>
    <dgm:cxn modelId="{D8A55577-4528-4CCC-9B43-B96F9B7F494E}" srcId="{29689D53-CB20-46CF-A5B9-1DD9552C8523}" destId="{4EEA4920-1319-45FA-8F5C-B57C2B29D5A3}" srcOrd="1" destOrd="0" parTransId="{05823651-8530-470B-A008-C3278E9CBF59}" sibTransId="{721E7D24-DA2F-4721-813F-56104E3CEECC}"/>
    <dgm:cxn modelId="{DB87B5E3-5043-41B0-A88D-79C22BE7D5F5}" type="presOf" srcId="{4EEA4920-1319-45FA-8F5C-B57C2B29D5A3}" destId="{F4C6076E-6875-4DAC-9584-14E2C426D834}" srcOrd="0" destOrd="0" presId="urn:microsoft.com/office/officeart/2005/8/layout/vProcess5"/>
    <dgm:cxn modelId="{F8834FB4-2A60-48F3-9FDF-8EB210D9131D}" type="presOf" srcId="{850445D8-FFCA-4067-9B7F-1B61B7E43CF8}" destId="{5B862FB3-7300-4266-8B8C-DEF9A9696F43}" srcOrd="0" destOrd="0" presId="urn:microsoft.com/office/officeart/2005/8/layout/vProcess5"/>
    <dgm:cxn modelId="{35FA5EEB-92DD-4EBA-944D-F9AB5640845E}" type="presOf" srcId="{4D8CEFFB-1FE4-4211-9ED3-3299A2165EDA}" destId="{74686205-D920-496F-ABD7-FA7D19DA3FB2}" srcOrd="0" destOrd="0" presId="urn:microsoft.com/office/officeart/2005/8/layout/vProcess5"/>
    <dgm:cxn modelId="{BA32E04F-85C1-4611-8EE1-E68D27B557A9}" type="presOf" srcId="{721E7D24-DA2F-4721-813F-56104E3CEECC}" destId="{15B625C4-C8E6-4C0F-A12B-1145FA35DA3E}" srcOrd="0" destOrd="0" presId="urn:microsoft.com/office/officeart/2005/8/layout/vProcess5"/>
    <dgm:cxn modelId="{39C78594-A40E-4E8D-A5AB-773C5376ADBF}" srcId="{29689D53-CB20-46CF-A5B9-1DD9552C8523}" destId="{13A1D007-D325-4809-BEFC-85B7A8655DC6}" srcOrd="0" destOrd="0" parTransId="{F9CEACEE-5C18-4828-863E-B96B260D7583}" sibTransId="{4D8CEFFB-1FE4-4211-9ED3-3299A2165EDA}"/>
    <dgm:cxn modelId="{A1B0162D-FE18-41B2-A85D-F191F5896B11}" srcId="{29689D53-CB20-46CF-A5B9-1DD9552C8523}" destId="{850445D8-FFCA-4067-9B7F-1B61B7E43CF8}" srcOrd="2" destOrd="0" parTransId="{8FB040E3-E9CD-403F-93E6-3243578101BF}" sibTransId="{C911EDCF-A7EC-4F11-A187-A0CBB21894A6}"/>
    <dgm:cxn modelId="{AC425EB2-D2F5-4D35-A38A-E9717D3503CE}" type="presOf" srcId="{4EEA4920-1319-45FA-8F5C-B57C2B29D5A3}" destId="{0DDB871D-2BF2-4527-97A6-0C5870DDB15E}" srcOrd="1" destOrd="0" presId="urn:microsoft.com/office/officeart/2005/8/layout/vProcess5"/>
    <dgm:cxn modelId="{8F486BEB-FAA3-4717-BC65-6129692BDE9F}" type="presParOf" srcId="{401BE93E-589B-4F9B-9AB0-5AC4D798C7A2}" destId="{7E47DF01-B84A-40BB-A556-55BD2017906A}" srcOrd="0" destOrd="0" presId="urn:microsoft.com/office/officeart/2005/8/layout/vProcess5"/>
    <dgm:cxn modelId="{FE256328-8818-4A65-A0E1-E34527125743}" type="presParOf" srcId="{401BE93E-589B-4F9B-9AB0-5AC4D798C7A2}" destId="{91034B45-7E4E-4E7F-BBB2-29382BB1C3AB}" srcOrd="1" destOrd="0" presId="urn:microsoft.com/office/officeart/2005/8/layout/vProcess5"/>
    <dgm:cxn modelId="{0A8198A4-038C-41DA-A9B1-B638AB6543A1}" type="presParOf" srcId="{401BE93E-589B-4F9B-9AB0-5AC4D798C7A2}" destId="{F4C6076E-6875-4DAC-9584-14E2C426D834}" srcOrd="2" destOrd="0" presId="urn:microsoft.com/office/officeart/2005/8/layout/vProcess5"/>
    <dgm:cxn modelId="{DE70356E-CB73-4C54-8BCB-1E353A012468}" type="presParOf" srcId="{401BE93E-589B-4F9B-9AB0-5AC4D798C7A2}" destId="{5B862FB3-7300-4266-8B8C-DEF9A9696F43}" srcOrd="3" destOrd="0" presId="urn:microsoft.com/office/officeart/2005/8/layout/vProcess5"/>
    <dgm:cxn modelId="{315827D8-930E-4B1A-B7F8-0F3B44D02EA8}" type="presParOf" srcId="{401BE93E-589B-4F9B-9AB0-5AC4D798C7A2}" destId="{74686205-D920-496F-ABD7-FA7D19DA3FB2}" srcOrd="4" destOrd="0" presId="urn:microsoft.com/office/officeart/2005/8/layout/vProcess5"/>
    <dgm:cxn modelId="{CB725EFC-B179-4B5E-833F-0745AB0D4033}" type="presParOf" srcId="{401BE93E-589B-4F9B-9AB0-5AC4D798C7A2}" destId="{15B625C4-C8E6-4C0F-A12B-1145FA35DA3E}" srcOrd="5" destOrd="0" presId="urn:microsoft.com/office/officeart/2005/8/layout/vProcess5"/>
    <dgm:cxn modelId="{12752F8E-BE2B-483A-A739-788245E4A8E5}" type="presParOf" srcId="{401BE93E-589B-4F9B-9AB0-5AC4D798C7A2}" destId="{8BEFA6C2-E23F-445D-8DE1-4A2962FDFCC1}" srcOrd="6" destOrd="0" presId="urn:microsoft.com/office/officeart/2005/8/layout/vProcess5"/>
    <dgm:cxn modelId="{E93E9CA8-176A-44BD-9D88-9EFDA45CDEFD}" type="presParOf" srcId="{401BE93E-589B-4F9B-9AB0-5AC4D798C7A2}" destId="{0DDB871D-2BF2-4527-97A6-0C5870DDB15E}" srcOrd="7" destOrd="0" presId="urn:microsoft.com/office/officeart/2005/8/layout/vProcess5"/>
    <dgm:cxn modelId="{F152FA5E-88E7-481E-A8FE-563E7BC56E54}" type="presParOf" srcId="{401BE93E-589B-4F9B-9AB0-5AC4D798C7A2}" destId="{BE74C651-1C46-492A-BFCF-1F6E67A503EE}" srcOrd="8" destOrd="0" presId="urn:microsoft.com/office/officeart/2005/8/layout/v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1034B45-7E4E-4E7F-BBB2-29382BB1C3AB}">
      <dsp:nvSpPr>
        <dsp:cNvPr id="0" name=""/>
        <dsp:cNvSpPr/>
      </dsp:nvSpPr>
      <dsp:spPr>
        <a:xfrm>
          <a:off x="0" y="0"/>
          <a:ext cx="4505474" cy="1414552"/>
        </a:xfrm>
        <a:prstGeom prst="roundRect">
          <a:avLst>
            <a:gd name="adj" fmla="val 10000"/>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baseline="0"/>
            <a:t>Benefit farmers to maximize productivity in agriculture</a:t>
          </a:r>
          <a:endParaRPr lang="en-US" sz="1800" kern="1200"/>
        </a:p>
      </dsp:txBody>
      <dsp:txXfrm>
        <a:off x="0" y="0"/>
        <a:ext cx="3061923" cy="1414552"/>
      </dsp:txXfrm>
    </dsp:sp>
    <dsp:sp modelId="{F4C6076E-6875-4DAC-9584-14E2C426D834}">
      <dsp:nvSpPr>
        <dsp:cNvPr id="0" name=""/>
        <dsp:cNvSpPr/>
      </dsp:nvSpPr>
      <dsp:spPr>
        <a:xfrm>
          <a:off x="397541" y="1650310"/>
          <a:ext cx="4505474" cy="1414552"/>
        </a:xfrm>
        <a:prstGeom prst="roundRect">
          <a:avLst>
            <a:gd name="adj" fmla="val 10000"/>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baseline="0"/>
            <a:t>Recommend right crops based on soil parameters and environmental conditions and that too with high accuracy.</a:t>
          </a:r>
          <a:endParaRPr lang="en-US" sz="1800" kern="1200"/>
        </a:p>
      </dsp:txBody>
      <dsp:txXfrm>
        <a:off x="397541" y="1650310"/>
        <a:ext cx="3188473" cy="1414552"/>
      </dsp:txXfrm>
    </dsp:sp>
    <dsp:sp modelId="{5B862FB3-7300-4266-8B8C-DEF9A9696F43}">
      <dsp:nvSpPr>
        <dsp:cNvPr id="0" name=""/>
        <dsp:cNvSpPr/>
      </dsp:nvSpPr>
      <dsp:spPr>
        <a:xfrm>
          <a:off x="795083" y="3300621"/>
          <a:ext cx="4505474" cy="1414552"/>
        </a:xfrm>
        <a:prstGeom prst="roundRect">
          <a:avLst>
            <a:gd name="adj" fmla="val 10000"/>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baseline="0"/>
            <a:t>This project the farmers can save time as well as capital</a:t>
          </a:r>
          <a:endParaRPr lang="en-US" sz="1800" kern="1200"/>
        </a:p>
      </dsp:txBody>
      <dsp:txXfrm>
        <a:off x="795083" y="3300621"/>
        <a:ext cx="3188473" cy="1414552"/>
      </dsp:txXfrm>
    </dsp:sp>
    <dsp:sp modelId="{74686205-D920-496F-ABD7-FA7D19DA3FB2}">
      <dsp:nvSpPr>
        <dsp:cNvPr id="0" name=""/>
        <dsp:cNvSpPr/>
      </dsp:nvSpPr>
      <dsp:spPr>
        <a:xfrm>
          <a:off x="3586015" y="1072702"/>
          <a:ext cx="919458" cy="919458"/>
        </a:xfrm>
        <a:prstGeom prst="downArrow">
          <a:avLst>
            <a:gd name="adj1" fmla="val 55000"/>
            <a:gd name="adj2" fmla="val 45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586015" y="1072702"/>
        <a:ext cx="919458" cy="919458"/>
      </dsp:txXfrm>
    </dsp:sp>
    <dsp:sp modelId="{15B625C4-C8E6-4C0F-A12B-1145FA35DA3E}">
      <dsp:nvSpPr>
        <dsp:cNvPr id="0" name=""/>
        <dsp:cNvSpPr/>
      </dsp:nvSpPr>
      <dsp:spPr>
        <a:xfrm>
          <a:off x="3983557" y="2713582"/>
          <a:ext cx="919458" cy="919458"/>
        </a:xfrm>
        <a:prstGeom prst="downArrow">
          <a:avLst>
            <a:gd name="adj1" fmla="val 55000"/>
            <a:gd name="adj2" fmla="val 45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983557" y="2713582"/>
        <a:ext cx="919458" cy="91945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pPr/>
              <a:t>5/19/2023</a:t>
            </a:fld>
            <a:endParaRPr lang="en-US" dirty="0"/>
          </a:p>
        </p:txBody>
      </p:sp>
      <p:sp>
        <p:nvSpPr>
          <p:cNvPr id="4" name="Footer Placeholder 3">
            <a:extLst>
              <a:ext uri="{FF2B5EF4-FFF2-40B4-BE49-F238E27FC236}">
                <a16:creationId xmlns=""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pPr/>
              <a:t>‹#›</a:t>
            </a:fld>
            <a:endParaRPr lang="en-US" dirty="0"/>
          </a:p>
        </p:txBody>
      </p:sp>
    </p:spTree>
    <p:extLst>
      <p:ext uri="{BB962C8B-B14F-4D97-AF65-F5344CB8AC3E}">
        <p14:creationId xmlns=""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pPr/>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pPr/>
              <a:t>‹#›</a:t>
            </a:fld>
            <a:endParaRPr lang="en-US" dirty="0"/>
          </a:p>
        </p:txBody>
      </p:sp>
    </p:spTree>
    <p:extLst>
      <p:ext uri="{BB962C8B-B14F-4D97-AF65-F5344CB8AC3E}">
        <p14:creationId xmlns=""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3</a:t>
            </a:fld>
            <a:endParaRPr lang="en-US" dirty="0"/>
          </a:p>
        </p:txBody>
      </p:sp>
    </p:spTree>
    <p:extLst>
      <p:ext uri="{BB962C8B-B14F-4D97-AF65-F5344CB8AC3E}">
        <p14:creationId xmlns=""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4</a:t>
            </a:fld>
            <a:endParaRPr lang="en-US" dirty="0"/>
          </a:p>
        </p:txBody>
      </p:sp>
    </p:spTree>
    <p:extLst>
      <p:ext uri="{BB962C8B-B14F-4D97-AF65-F5344CB8AC3E}">
        <p14:creationId xmlns=""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5</a:t>
            </a:fld>
            <a:endParaRPr lang="en-US" dirty="0"/>
          </a:p>
        </p:txBody>
      </p:sp>
    </p:spTree>
    <p:extLst>
      <p:ext uri="{BB962C8B-B14F-4D97-AF65-F5344CB8AC3E}">
        <p14:creationId xmlns=""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23</a:t>
            </a:fld>
            <a:endParaRPr lang="en-US" dirty="0"/>
          </a:p>
        </p:txBody>
      </p:sp>
    </p:spTree>
    <p:extLst>
      <p:ext uri="{BB962C8B-B14F-4D97-AF65-F5344CB8AC3E}">
        <p14:creationId xmlns=""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endParaRPr lang="en-US" dirty="0"/>
          </a:p>
        </p:txBody>
      </p:sp>
      <p:sp>
        <p:nvSpPr>
          <p:cNvPr id="43" name="Title 42">
            <a:extLst>
              <a:ext uri="{FF2B5EF4-FFF2-40B4-BE49-F238E27FC236}">
                <a16:creationId xmlns=""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endParaRPr lang="en-US" sz="4000" dirty="0">
              <a:solidFill>
                <a:schemeClr val="tx1">
                  <a:lumMod val="75000"/>
                  <a:lumOff val="25000"/>
                </a:schemeClr>
              </a:solidFill>
            </a:endParaRPr>
          </a:p>
        </p:txBody>
      </p:sp>
      <p:sp>
        <p:nvSpPr>
          <p:cNvPr id="4" name="Text Placeholder 3">
            <a:extLst>
              <a:ext uri="{FF2B5EF4-FFF2-40B4-BE49-F238E27FC236}">
                <a16:creationId xmlns=""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dirty="0"/>
              <a:t>Click to edit Master</a:t>
            </a:r>
          </a:p>
        </p:txBody>
      </p:sp>
      <p:sp>
        <p:nvSpPr>
          <p:cNvPr id="5" name="Freeform: Shape 4">
            <a:extLst>
              <a:ext uri="{FF2B5EF4-FFF2-40B4-BE49-F238E27FC236}">
                <a16:creationId xmlns="" xmlns:a16="http://schemas.microsoft.com/office/drawing/2014/main" id="{CCA5388B-F01D-43AF-9723-C2ADB6899EC9}"/>
              </a:ext>
              <a:ext uri="{C183D7F6-B498-43B3-948B-1728B52AA6E4}">
                <adec:decorative xmlns=""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 xmlns:p14="http://schemas.microsoft.com/office/powerpoint/2010/main" val="586431890"/>
      </p:ext>
    </p:extLst>
  </p:cSld>
  <p:clrMapOvr>
    <a:masterClrMapping/>
  </p:clrMapOvr>
  <p:extLst>
    <p:ext uri="{DCECCB84-F9BA-43D5-87BE-67443E8EF086}">
      <p15:sldGuideLst xmlns=""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 xmlns:a16="http://schemas.microsoft.com/office/drawing/2014/main" id="{90EAB665-9090-4940-9CBD-04BE9264B440}"/>
              </a:ext>
              <a:ext uri="{C183D7F6-B498-43B3-948B-1728B52AA6E4}">
                <adec:decorative xmlns=""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 xmlns:a16="http://schemas.microsoft.com/office/drawing/2014/main" id="{21154322-7D00-4603-927A-E5310265789B}"/>
              </a:ext>
              <a:ext uri="{C183D7F6-B498-43B3-948B-1728B52AA6E4}">
                <adec:decorative xmlns=""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endParaRPr lang="en-US" dirty="0"/>
          </a:p>
        </p:txBody>
      </p:sp>
      <p:sp>
        <p:nvSpPr>
          <p:cNvPr id="13" name="Title 12">
            <a:extLst>
              <a:ext uri="{FF2B5EF4-FFF2-40B4-BE49-F238E27FC236}">
                <a16:creationId xmlns=""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dirty="0"/>
              <a:t>Click to edit Master title style</a:t>
            </a:r>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374152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B51BBF27-008B-4335-B8AD-D33CCB9E45E3}"/>
              </a:ext>
              <a:ext uri="{C183D7F6-B498-43B3-948B-1728B52AA6E4}">
                <adec:decorative xmlns=""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 xmlns:a16="http://schemas.microsoft.com/office/drawing/2014/main" id="{97D21113-1479-46FB-ACE3-3469DC3D08D9}"/>
              </a:ext>
              <a:ext uri="{C183D7F6-B498-43B3-948B-1728B52AA6E4}">
                <adec:decorative xmlns=""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endParaRPr lang="en-US" dirty="0"/>
          </a:p>
        </p:txBody>
      </p:sp>
      <p:sp>
        <p:nvSpPr>
          <p:cNvPr id="13" name="Title 12">
            <a:extLst>
              <a:ext uri="{FF2B5EF4-FFF2-40B4-BE49-F238E27FC236}">
                <a16:creationId xmlns=""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dirty="0"/>
              <a:t>Click to edit Master title style</a:t>
            </a:r>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dirty="0"/>
              <a:t>Click to edit</a:t>
            </a:r>
          </a:p>
        </p:txBody>
      </p:sp>
      <p:sp>
        <p:nvSpPr>
          <p:cNvPr id="15" name="Content Placeholder 5">
            <a:extLst>
              <a:ext uri="{FF2B5EF4-FFF2-40B4-BE49-F238E27FC236}">
                <a16:creationId xmlns=""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350138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endParaRPr lang="en-US" dirty="0"/>
          </a:p>
        </p:txBody>
      </p:sp>
      <p:sp>
        <p:nvSpPr>
          <p:cNvPr id="21" name="Freeform: Shape 20">
            <a:extLst>
              <a:ext uri="{FF2B5EF4-FFF2-40B4-BE49-F238E27FC236}">
                <a16:creationId xmlns="" xmlns:a16="http://schemas.microsoft.com/office/drawing/2014/main" id="{66B68CCF-1146-4548-9EA2-0D6454607BEE}"/>
              </a:ext>
              <a:ext uri="{C183D7F6-B498-43B3-948B-1728B52AA6E4}">
                <adec:decorative xmlns=""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 xmlns:a16="http://schemas.microsoft.com/office/drawing/2014/main" id="{D83BB758-A5BB-4B68-9C64-F48A2B02286B}"/>
              </a:ext>
              <a:ext uri="{C183D7F6-B498-43B3-948B-1728B52AA6E4}">
                <adec:decorative xmlns=""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 xmlns:a16="http://schemas.microsoft.com/office/drawing/2014/main" id="{8BA96416-48F7-4C79-AEF8-10818B539F49}"/>
              </a:ext>
              <a:ext uri="{C183D7F6-B498-43B3-948B-1728B52AA6E4}">
                <adec:decorative xmlns=""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endParaRPr lang="en-US" dirty="0"/>
          </a:p>
        </p:txBody>
      </p:sp>
      <p:sp>
        <p:nvSpPr>
          <p:cNvPr id="32" name="Picture Placeholder 31">
            <a:extLst>
              <a:ext uri="{FF2B5EF4-FFF2-40B4-BE49-F238E27FC236}">
                <a16:creationId xmlns=""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endParaRPr lang="en-US" dirty="0"/>
          </a:p>
        </p:txBody>
      </p:sp>
      <p:sp>
        <p:nvSpPr>
          <p:cNvPr id="26" name="Content Placeholder 2">
            <a:extLst>
              <a:ext uri="{FF2B5EF4-FFF2-40B4-BE49-F238E27FC236}">
                <a16:creationId xmlns=""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endParaRPr lang="en-US" dirty="0"/>
          </a:p>
        </p:txBody>
      </p:sp>
      <p:sp>
        <p:nvSpPr>
          <p:cNvPr id="85" name="Footer Placeholder 4">
            <a:extLst>
              <a:ext uri="{FF2B5EF4-FFF2-40B4-BE49-F238E27FC236}">
                <a16:creationId xmlns=""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4240569237"/>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endParaRPr lang="en-US" dirty="0"/>
          </a:p>
        </p:txBody>
      </p:sp>
      <p:sp>
        <p:nvSpPr>
          <p:cNvPr id="29" name="Subtitle 2">
            <a:extLst>
              <a:ext uri="{FF2B5EF4-FFF2-40B4-BE49-F238E27FC236}">
                <a16:creationId xmlns=""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endParaRPr lang="en-US" b="0" dirty="0"/>
          </a:p>
        </p:txBody>
      </p:sp>
      <p:sp>
        <p:nvSpPr>
          <p:cNvPr id="31" name="Freeform: Shape 30">
            <a:extLst>
              <a:ext uri="{FF2B5EF4-FFF2-40B4-BE49-F238E27FC236}">
                <a16:creationId xmlns="" xmlns:a16="http://schemas.microsoft.com/office/drawing/2014/main" id="{14DCEC00-2D0E-45C4-A5B4-620F0CE147B8}"/>
              </a:ext>
              <a:ext uri="{C183D7F6-B498-43B3-948B-1728B52AA6E4}">
                <adec:decorative xmlns=""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 xmlns:a16="http://schemas.microsoft.com/office/drawing/2014/main" id="{84264179-7743-4F6F-A7A1-704D7B52E0E3}"/>
              </a:ext>
              <a:ext uri="{C183D7F6-B498-43B3-948B-1728B52AA6E4}">
                <adec:decorative xmlns=""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 xmlns:a16="http://schemas.microsoft.com/office/drawing/2014/main" id="{43E6B8D4-667E-41AC-983B-A3613F81A59A}"/>
              </a:ext>
              <a:ext uri="{C183D7F6-B498-43B3-948B-1728B52AA6E4}">
                <adec:decorative xmlns=""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endParaRPr lang="en-US" dirty="0"/>
          </a:p>
        </p:txBody>
      </p:sp>
      <p:sp>
        <p:nvSpPr>
          <p:cNvPr id="15" name="Picture Placeholder 14">
            <a:extLst>
              <a:ext uri="{FF2B5EF4-FFF2-40B4-BE49-F238E27FC236}">
                <a16:creationId xmlns=""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endParaRPr lang="en-US" dirty="0"/>
          </a:p>
        </p:txBody>
      </p:sp>
      <p:sp>
        <p:nvSpPr>
          <p:cNvPr id="55" name="Picture Placeholder 54">
            <a:extLst>
              <a:ext uri="{FF2B5EF4-FFF2-40B4-BE49-F238E27FC236}">
                <a16:creationId xmlns=""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endParaRPr lang="en-US" dirty="0"/>
          </a:p>
        </p:txBody>
      </p:sp>
      <p:sp>
        <p:nvSpPr>
          <p:cNvPr id="16" name="Picture Placeholder 14">
            <a:extLst>
              <a:ext uri="{FF2B5EF4-FFF2-40B4-BE49-F238E27FC236}">
                <a16:creationId xmlns=""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endParaRPr lang="en-US" dirty="0"/>
          </a:p>
        </p:txBody>
      </p:sp>
      <p:sp>
        <p:nvSpPr>
          <p:cNvPr id="17" name="Date Placeholder 9">
            <a:extLst>
              <a:ext uri="{FF2B5EF4-FFF2-40B4-BE49-F238E27FC236}">
                <a16:creationId xmlns=""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a:t>2/3/20XX</a:t>
            </a:r>
            <a:endParaRPr lang="en-US" dirty="0"/>
          </a:p>
        </p:txBody>
      </p:sp>
      <p:sp>
        <p:nvSpPr>
          <p:cNvPr id="14" name="Slide Number Placeholder 31">
            <a:extLst>
              <a:ext uri="{FF2B5EF4-FFF2-40B4-BE49-F238E27FC236}">
                <a16:creationId xmlns=""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 xmlns:p14="http://schemas.microsoft.com/office/powerpoint/2010/main" val="3584243449"/>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2697493924"/>
      </p:ext>
    </p:extLst>
  </p:cSld>
  <p:clrMapOvr>
    <a:masterClrMapping/>
  </p:clrMapOvr>
  <p:extLst>
    <p:ext uri="{DCECCB84-F9BA-43D5-87BE-67443E8EF086}">
      <p15:sldGuideLst xmlns=""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1351353238"/>
      </p:ext>
    </p:extLst>
  </p:cSld>
  <p:clrMapOvr>
    <a:masterClrMapping/>
  </p:clrMapOvr>
  <p:extLst>
    <p:ext uri="{DCECCB84-F9BA-43D5-87BE-67443E8EF086}">
      <p15:sldGuideLst xmlns=""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endParaRPr lang="en-US" dirty="0"/>
          </a:p>
        </p:txBody>
      </p:sp>
      <p:sp>
        <p:nvSpPr>
          <p:cNvPr id="23" name="Content Placeholder 2">
            <a:extLst>
              <a:ext uri="{FF2B5EF4-FFF2-40B4-BE49-F238E27FC236}">
                <a16:creationId xmlns=""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endParaRPr lang="en-US" dirty="0"/>
          </a:p>
        </p:txBody>
      </p:sp>
      <p:sp>
        <p:nvSpPr>
          <p:cNvPr id="26" name="Picture Placeholder 25">
            <a:extLst>
              <a:ext uri="{FF2B5EF4-FFF2-40B4-BE49-F238E27FC236}">
                <a16:creationId xmlns=""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endParaRPr lang="en-US" dirty="0"/>
          </a:p>
        </p:txBody>
      </p:sp>
      <p:sp>
        <p:nvSpPr>
          <p:cNvPr id="14" name="Freeform: Shape 13">
            <a:extLst>
              <a:ext uri="{FF2B5EF4-FFF2-40B4-BE49-F238E27FC236}">
                <a16:creationId xmlns="" xmlns:a16="http://schemas.microsoft.com/office/drawing/2014/main" id="{6292C5C6-6AF9-4248-B2DA-ACA4A1BD3929}"/>
              </a:ext>
              <a:ext uri="{C183D7F6-B498-43B3-948B-1728B52AA6E4}">
                <adec:decorative xmlns=""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 xmlns:a16="http://schemas.microsoft.com/office/drawing/2014/main" id="{3A499CB4-9592-40E3-B804-ECCA6B240336}"/>
              </a:ext>
              <a:ext uri="{C183D7F6-B498-43B3-948B-1728B52AA6E4}">
                <adec:decorative xmlns=""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 xmlns:a16="http://schemas.microsoft.com/office/drawing/2014/main" id="{A3A06B29-0534-404B-BF1A-C3EBA8B3EEB3}"/>
              </a:ext>
              <a:ext uri="{C183D7F6-B498-43B3-948B-1728B52AA6E4}">
                <adec:decorative xmlns=""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 xmlns:a16="http://schemas.microsoft.com/office/drawing/2014/main" id="{D10AF802-8BEE-4DC7-8296-B52D4BE43FB9}"/>
              </a:ext>
              <a:ext uri="{C183D7F6-B498-43B3-948B-1728B52AA6E4}">
                <adec:decorative xmlns=""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 xmlns:a16="http://schemas.microsoft.com/office/drawing/2014/main" id="{012C926C-C55F-482B-A653-A99E71E49062}"/>
              </a:ext>
              <a:ext uri="{C183D7F6-B498-43B3-948B-1728B52AA6E4}">
                <adec:decorative xmlns=""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endParaRPr lang="en-US" dirty="0"/>
          </a:p>
        </p:txBody>
      </p:sp>
      <p:sp>
        <p:nvSpPr>
          <p:cNvPr id="19" name="Date Placeholder 6">
            <a:extLst>
              <a:ext uri="{FF2B5EF4-FFF2-40B4-BE49-F238E27FC236}">
                <a16:creationId xmlns=""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 xmlns:p14="http://schemas.microsoft.com/office/powerpoint/2010/main" val="2270678700"/>
      </p:ext>
    </p:extLst>
  </p:cSld>
  <p:clrMapOvr>
    <a:masterClrMapping/>
  </p:clrMapOvr>
  <p:extLst>
    <p:ext uri="{DCECCB84-F9BA-43D5-87BE-67443E8EF086}">
      <p15:sldGuideLst xmlns=""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endParaRPr lang="en-US" dirty="0"/>
          </a:p>
        </p:txBody>
      </p:sp>
      <p:sp>
        <p:nvSpPr>
          <p:cNvPr id="71" name="Freeform: Shape 70">
            <a:extLst>
              <a:ext uri="{FF2B5EF4-FFF2-40B4-BE49-F238E27FC236}">
                <a16:creationId xmlns="" xmlns:a16="http://schemas.microsoft.com/office/drawing/2014/main" id="{D130A797-4ADE-4B76-A524-71E3EFEFD9BA}"/>
              </a:ext>
              <a:ext uri="{C183D7F6-B498-43B3-948B-1728B52AA6E4}">
                <adec:decorative xmlns=""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 xmlns:a16="http://schemas.microsoft.com/office/drawing/2014/main" id="{8F62D565-3FCF-4F30-BF43-A5BA7175D60C}"/>
              </a:ext>
              <a:ext uri="{C183D7F6-B498-43B3-948B-1728B52AA6E4}">
                <adec:decorative xmlns=""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 xmlns:a16="http://schemas.microsoft.com/office/drawing/2014/main" id="{4AA5E076-2B14-4FF7-A39D-A33BA61751D2}"/>
              </a:ext>
              <a:ext uri="{C183D7F6-B498-43B3-948B-1728B52AA6E4}">
                <adec:decorative xmlns=""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 xmlns:a16="http://schemas.microsoft.com/office/drawing/2014/main" id="{6123B1F1-2AA9-45A3-A764-6FFA3D5A101D}"/>
              </a:ext>
              <a:ext uri="{C183D7F6-B498-43B3-948B-1728B52AA6E4}">
                <adec:decorative xmlns=""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 xmlns:a16="http://schemas.microsoft.com/office/drawing/2014/main" id="{4F1BC949-2CC9-471B-B631-56A9ED6B447C}"/>
              </a:ext>
              <a:ext uri="{C183D7F6-B498-43B3-948B-1728B52AA6E4}">
                <adec:decorative xmlns=""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 xmlns:a16="http://schemas.microsoft.com/office/drawing/2014/main" id="{CD2D00FA-311A-45B4-BEF8-AE54AED30DA3}"/>
              </a:ext>
              <a:ext uri="{C183D7F6-B498-43B3-948B-1728B52AA6E4}">
                <adec:decorative xmlns=""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 xmlns:a16="http://schemas.microsoft.com/office/drawing/2014/main" id="{1B2264C6-CC03-41E5-AD74-124047B40A1A}"/>
              </a:ext>
              <a:ext uri="{C183D7F6-B498-43B3-948B-1728B52AA6E4}">
                <adec:decorative xmlns=""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 xmlns:a16="http://schemas.microsoft.com/office/drawing/2014/main" id="{2DBA87A6-EC43-4D46-87BC-406D6C9C7DAA}"/>
              </a:ext>
              <a:ext uri="{C183D7F6-B498-43B3-948B-1728B52AA6E4}">
                <adec:decorative xmlns=""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 xmlns:a16="http://schemas.microsoft.com/office/drawing/2014/main" id="{6431D197-D3D6-4ADE-A689-90E0AFF59884}"/>
              </a:ext>
              <a:ext uri="{C183D7F6-B498-43B3-948B-1728B52AA6E4}">
                <adec:decorative xmlns=""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endParaRPr lang="en-US" dirty="0"/>
          </a:p>
        </p:txBody>
      </p:sp>
      <p:sp>
        <p:nvSpPr>
          <p:cNvPr id="97" name="Picture Placeholder 96">
            <a:extLst>
              <a:ext uri="{FF2B5EF4-FFF2-40B4-BE49-F238E27FC236}">
                <a16:creationId xmlns=""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endParaRPr lang="en-US" dirty="0"/>
          </a:p>
        </p:txBody>
      </p:sp>
      <p:sp>
        <p:nvSpPr>
          <p:cNvPr id="92" name="Picture Placeholder 91">
            <a:extLst>
              <a:ext uri="{FF2B5EF4-FFF2-40B4-BE49-F238E27FC236}">
                <a16:creationId xmlns=""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endParaRPr lang="en-US" dirty="0"/>
          </a:p>
        </p:txBody>
      </p:sp>
      <p:sp>
        <p:nvSpPr>
          <p:cNvPr id="84" name="Content Placeholder 2">
            <a:extLst>
              <a:ext uri="{FF2B5EF4-FFF2-40B4-BE49-F238E27FC236}">
                <a16:creationId xmlns=""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endParaRPr lang="en-US" dirty="0"/>
          </a:p>
        </p:txBody>
      </p:sp>
      <p:sp>
        <p:nvSpPr>
          <p:cNvPr id="85" name="Footer Placeholder 4">
            <a:extLst>
              <a:ext uri="{FF2B5EF4-FFF2-40B4-BE49-F238E27FC236}">
                <a16:creationId xmlns=""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2119415799"/>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endParaRPr lang="en-US" dirty="0"/>
          </a:p>
        </p:txBody>
      </p:sp>
      <p:sp>
        <p:nvSpPr>
          <p:cNvPr id="52" name="Freeform: Shape 51">
            <a:extLst>
              <a:ext uri="{FF2B5EF4-FFF2-40B4-BE49-F238E27FC236}">
                <a16:creationId xmlns=""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endParaRPr lang="en-US" sz="6000" dirty="0"/>
          </a:p>
        </p:txBody>
      </p:sp>
      <p:sp>
        <p:nvSpPr>
          <p:cNvPr id="68" name="Subtitle 2">
            <a:extLst>
              <a:ext uri="{FF2B5EF4-FFF2-40B4-BE49-F238E27FC236}">
                <a16:creationId xmlns=""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endParaRPr lang="en-US" b="0" dirty="0"/>
          </a:p>
        </p:txBody>
      </p:sp>
      <p:sp>
        <p:nvSpPr>
          <p:cNvPr id="8" name="Freeform: Shape 7">
            <a:extLst>
              <a:ext uri="{FF2B5EF4-FFF2-40B4-BE49-F238E27FC236}">
                <a16:creationId xmlns=""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 xmlns:p14="http://schemas.microsoft.com/office/powerpoint/2010/main" val="1216526046"/>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endParaRPr lang="en-US" dirty="0"/>
          </a:p>
        </p:txBody>
      </p:sp>
      <p:sp>
        <p:nvSpPr>
          <p:cNvPr id="17" name="Content Placeholder 2">
            <a:extLst>
              <a:ext uri="{FF2B5EF4-FFF2-40B4-BE49-F238E27FC236}">
                <a16:creationId xmlns=""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endParaRPr lang="en-US" dirty="0"/>
          </a:p>
        </p:txBody>
      </p:sp>
      <p:sp>
        <p:nvSpPr>
          <p:cNvPr id="13" name="Picture Placeholder 12">
            <a:extLst>
              <a:ext uri="{FF2B5EF4-FFF2-40B4-BE49-F238E27FC236}">
                <a16:creationId xmlns=""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endParaRPr lang="en-US" dirty="0"/>
          </a:p>
        </p:txBody>
      </p:sp>
      <p:sp>
        <p:nvSpPr>
          <p:cNvPr id="18" name="Footer Placeholder 4">
            <a:extLst>
              <a:ext uri="{FF2B5EF4-FFF2-40B4-BE49-F238E27FC236}">
                <a16:creationId xmlns=""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a:t>2/3/20XX</a:t>
            </a:r>
            <a:endParaRPr lang="en-US" dirty="0"/>
          </a:p>
        </p:txBody>
      </p:sp>
      <p:sp>
        <p:nvSpPr>
          <p:cNvPr id="15" name="Slide Number Placeholder 31">
            <a:extLst>
              <a:ext uri="{FF2B5EF4-FFF2-40B4-BE49-F238E27FC236}">
                <a16:creationId xmlns=""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 xmlns:a16="http://schemas.microsoft.com/office/drawing/2014/main" id="{62A35DFC-52A3-4FE0-BDBA-E78DB63F8DBC}"/>
              </a:ext>
              <a:ext uri="{C183D7F6-B498-43B3-948B-1728B52AA6E4}">
                <adec:decorative xmlns=""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 xmlns:a16="http://schemas.microsoft.com/office/drawing/2014/main" id="{E88E3CC0-16AD-416F-828A-7989A8733454}"/>
              </a:ext>
              <a:ext uri="{C183D7F6-B498-43B3-948B-1728B52AA6E4}">
                <adec:decorative xmlns=""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 xmlns:p14="http://schemas.microsoft.com/office/powerpoint/2010/main" val="3529384391"/>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endParaRPr lang="en-US" dirty="0"/>
          </a:p>
        </p:txBody>
      </p:sp>
      <p:sp>
        <p:nvSpPr>
          <p:cNvPr id="17" name="Picture Placeholder 16">
            <a:extLst>
              <a:ext uri="{FF2B5EF4-FFF2-40B4-BE49-F238E27FC236}">
                <a16:creationId xmlns=""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endParaRPr lang="en-US" dirty="0"/>
          </a:p>
        </p:txBody>
      </p:sp>
      <p:sp>
        <p:nvSpPr>
          <p:cNvPr id="24" name="Picture Placeholder 23">
            <a:extLst>
              <a:ext uri="{FF2B5EF4-FFF2-40B4-BE49-F238E27FC236}">
                <a16:creationId xmlns=""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endParaRPr lang="en-US" dirty="0"/>
          </a:p>
        </p:txBody>
      </p:sp>
      <p:sp>
        <p:nvSpPr>
          <p:cNvPr id="28" name="Content Placeholder 2">
            <a:extLst>
              <a:ext uri="{FF2B5EF4-FFF2-40B4-BE49-F238E27FC236}">
                <a16:creationId xmlns="" xmlns:a16="http://schemas.microsoft.com/office/drawing/2014/main" id="{9DCF97C3-1A74-41B6-B2C1-6FE1B2E30B98}"/>
              </a:ext>
            </a:extLst>
          </p:cNvPr>
          <p:cNvSpPr>
            <a:spLocks noGrp="1"/>
          </p:cNvSpPr>
          <p:nvPr>
            <p:ph idx="1"/>
          </p:nvPr>
        </p:nvSpPr>
        <p:spPr>
          <a:xfrm>
            <a:off x="1828800" y="2775004"/>
            <a:ext cx="7973568" cy="3189233"/>
          </a:xfrm>
        </p:spPr>
        <p:txBody>
          <a:bodyPr/>
          <a:lstStyle/>
          <a:p>
            <a:endParaRPr lang="en-US" dirty="0"/>
          </a:p>
        </p:txBody>
      </p:sp>
      <p:sp>
        <p:nvSpPr>
          <p:cNvPr id="18" name="Footer Placeholder 4">
            <a:extLst>
              <a:ext uri="{FF2B5EF4-FFF2-40B4-BE49-F238E27FC236}">
                <a16:creationId xmlns=""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a:t>2/3/20XX</a:t>
            </a:r>
            <a:endParaRPr lang="en-US" dirty="0"/>
          </a:p>
        </p:txBody>
      </p:sp>
      <p:sp>
        <p:nvSpPr>
          <p:cNvPr id="14" name="Slide Number Placeholder 31">
            <a:extLst>
              <a:ext uri="{FF2B5EF4-FFF2-40B4-BE49-F238E27FC236}">
                <a16:creationId xmlns=""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
        <p:nvSpPr>
          <p:cNvPr id="25" name="Freeform: Shape 24">
            <a:extLst>
              <a:ext uri="{FF2B5EF4-FFF2-40B4-BE49-F238E27FC236}">
                <a16:creationId xmlns="" xmlns:a16="http://schemas.microsoft.com/office/drawing/2014/main" id="{C3103935-D578-4E74-AD03-634BD4A5615B}"/>
              </a:ext>
              <a:ext uri="{C183D7F6-B498-43B3-948B-1728B52AA6E4}">
                <adec:decorative xmlns=""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 xmlns:a16="http://schemas.microsoft.com/office/drawing/2014/main" id="{AF9FDE73-1B6C-41BC-BDF9-CA5660397890}"/>
              </a:ext>
              <a:ext uri="{C183D7F6-B498-43B3-948B-1728B52AA6E4}">
                <adec:decorative xmlns=""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 xmlns:a16="http://schemas.microsoft.com/office/drawing/2014/main" id="{372902A6-3D21-43DD-95F6-88542794C4D0}"/>
              </a:ext>
              <a:ext uri="{C183D7F6-B498-43B3-948B-1728B52AA6E4}">
                <adec:decorative xmlns=""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 xmlns:a16="http://schemas.microsoft.com/office/drawing/2014/main" id="{F0B134F2-3D84-48E8-B16A-0DBCF9E8DC9D}"/>
              </a:ext>
              <a:ext uri="{C183D7F6-B498-43B3-948B-1728B52AA6E4}">
                <adec:decorative xmlns=""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 xmlns:p14="http://schemas.microsoft.com/office/powerpoint/2010/main" val="3692708128"/>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endParaRPr lang="en-US"/>
          </a:p>
        </p:txBody>
      </p:sp>
      <p:sp>
        <p:nvSpPr>
          <p:cNvPr id="22" name="Title 21">
            <a:extLst>
              <a:ext uri="{FF2B5EF4-FFF2-40B4-BE49-F238E27FC236}">
                <a16:creationId xmlns=""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dirty="0"/>
              <a:t>Click to edit Master title style</a:t>
            </a:r>
          </a:p>
        </p:txBody>
      </p:sp>
      <p:sp>
        <p:nvSpPr>
          <p:cNvPr id="21" name="Freeform: Shape 20">
            <a:extLst>
              <a:ext uri="{FF2B5EF4-FFF2-40B4-BE49-F238E27FC236}">
                <a16:creationId xmlns="" xmlns:a16="http://schemas.microsoft.com/office/drawing/2014/main" id="{EDA0673F-81CD-4FD2-A0E2-2B800F67CD54}"/>
              </a:ext>
              <a:ext uri="{C183D7F6-B498-43B3-948B-1728B52AA6E4}">
                <adec:decorative xmlns=""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81853628"/>
      </p:ext>
    </p:extLst>
  </p:cSld>
  <p:clrMapOvr>
    <a:masterClrMapping/>
  </p:clrMapOvr>
  <p:extLst>
    <p:ext uri="{DCECCB84-F9BA-43D5-87BE-67443E8EF086}">
      <p15:sldGuideLst xmlns=""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14B79B1E-6457-4C1A-89F2-EA414062EE72}"/>
              </a:ext>
              <a:ext uri="{C183D7F6-B498-43B3-948B-1728B52AA6E4}">
                <adec:decorative xmlns=""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 xmlns:a16="http://schemas.microsoft.com/office/drawing/2014/main" id="{0E36164D-F9AC-477E-9F21-EBF15A4E1190}"/>
              </a:ext>
              <a:ext uri="{C183D7F6-B498-43B3-948B-1728B52AA6E4}">
                <adec:decorative xmlns=""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 xmlns:a16="http://schemas.microsoft.com/office/drawing/2014/main" id="{A106CD9F-8D15-4E8B-8E32-423B527E792E}"/>
              </a:ext>
              <a:ext uri="{C183D7F6-B498-43B3-948B-1728B52AA6E4}">
                <adec:decorative xmlns=""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 xmlns:a16="http://schemas.microsoft.com/office/drawing/2014/main" id="{A1043A60-7623-431D-9540-C6F628A80C33}"/>
              </a:ext>
              <a:ext uri="{C183D7F6-B498-43B3-948B-1728B52AA6E4}">
                <adec:decorative xmlns=""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 xmlns:a16="http://schemas.microsoft.com/office/drawing/2014/main" id="{7395F4F1-E095-4BE3-BCD6-DEC8FE3B20D7}"/>
              </a:ext>
              <a:ext uri="{C183D7F6-B498-43B3-948B-1728B52AA6E4}">
                <adec:decorative xmlns=""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 xmlns:a16="http://schemas.microsoft.com/office/drawing/2014/main" id="{010EC54D-D3B9-4AE7-B9F7-670EA01A98D6}"/>
              </a:ext>
              <a:ext uri="{C183D7F6-B498-43B3-948B-1728B52AA6E4}">
                <adec:decorative xmlns=""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 xmlns:a16="http://schemas.microsoft.com/office/drawing/2014/main" id="{3EC6FACB-A48F-4A55-90AE-84C912FA26AE}"/>
              </a:ext>
              <a:ext uri="{C183D7F6-B498-43B3-948B-1728B52AA6E4}">
                <adec:decorative xmlns=""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 xmlns:a16="http://schemas.microsoft.com/office/drawing/2014/main" id="{29E91105-2BC9-42C7-A758-798D095DABED}"/>
              </a:ext>
              <a:ext uri="{C183D7F6-B498-43B3-948B-1728B52AA6E4}">
                <adec:decorative xmlns=""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dirty="0"/>
              <a:t>Click to edit Master title style</a:t>
            </a:r>
          </a:p>
        </p:txBody>
      </p:sp>
      <p:sp>
        <p:nvSpPr>
          <p:cNvPr id="25" name="Picture Placeholder 24">
            <a:extLst>
              <a:ext uri="{FF2B5EF4-FFF2-40B4-BE49-F238E27FC236}">
                <a16:creationId xmlns=""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endParaRPr lang="en-US" dirty="0"/>
          </a:p>
        </p:txBody>
      </p:sp>
      <p:sp>
        <p:nvSpPr>
          <p:cNvPr id="36" name="Text Placeholder 14">
            <a:extLst>
              <a:ext uri="{FF2B5EF4-FFF2-40B4-BE49-F238E27FC236}">
                <a16:creationId xmlns=""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endParaRPr lang="en-US" dirty="0"/>
          </a:p>
        </p:txBody>
      </p:sp>
      <p:sp>
        <p:nvSpPr>
          <p:cNvPr id="37" name="Text Placeholder 14">
            <a:extLst>
              <a:ext uri="{FF2B5EF4-FFF2-40B4-BE49-F238E27FC236}">
                <a16:creationId xmlns=""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endParaRPr lang="en-US" dirty="0"/>
          </a:p>
        </p:txBody>
      </p:sp>
      <p:sp>
        <p:nvSpPr>
          <p:cNvPr id="38" name="Text Placeholder 14">
            <a:extLst>
              <a:ext uri="{FF2B5EF4-FFF2-40B4-BE49-F238E27FC236}">
                <a16:creationId xmlns=""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endParaRPr lang="en-US" dirty="0"/>
          </a:p>
        </p:txBody>
      </p:sp>
      <p:sp>
        <p:nvSpPr>
          <p:cNvPr id="39" name="Text Placeholder 14">
            <a:extLst>
              <a:ext uri="{FF2B5EF4-FFF2-40B4-BE49-F238E27FC236}">
                <a16:creationId xmlns=""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27" name="Slide Number Placeholder 31">
            <a:extLst>
              <a:ext uri="{FF2B5EF4-FFF2-40B4-BE49-F238E27FC236}">
                <a16:creationId xmlns=""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Tree>
    <p:extLst>
      <p:ext uri="{BB962C8B-B14F-4D97-AF65-F5344CB8AC3E}">
        <p14:creationId xmlns="" xmlns:p14="http://schemas.microsoft.com/office/powerpoint/2010/main" val="4096108695"/>
      </p:ext>
    </p:extLst>
  </p:cSld>
  <p:clrMapOvr>
    <a:masterClrMapping/>
  </p:clrMapOvr>
  <p:extLst>
    <p:ext uri="{DCECCB84-F9BA-43D5-87BE-67443E8EF086}">
      <p15:sldGuideLst xmlns=""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9" name="Slide Number Placeholder 31">
            <a:extLst>
              <a:ext uri="{FF2B5EF4-FFF2-40B4-BE49-F238E27FC236}">
                <a16:creationId xmlns=""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lgn="ctr"/>
              <a:t>‹#›</a:t>
            </a:fld>
            <a:endParaRPr lang="en-US" dirty="0"/>
          </a:p>
        </p:txBody>
      </p:sp>
      <p:sp>
        <p:nvSpPr>
          <p:cNvPr id="14" name="Freeform: Shape 13">
            <a:extLst>
              <a:ext uri="{FF2B5EF4-FFF2-40B4-BE49-F238E27FC236}">
                <a16:creationId xmlns="" xmlns:a16="http://schemas.microsoft.com/office/drawing/2014/main" id="{EC077E07-D80C-4CE0-AE55-BD2AB13FB52C}"/>
              </a:ext>
              <a:ext uri="{C183D7F6-B498-43B3-948B-1728B52AA6E4}">
                <adec:decorative xmlns=""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690" r:id="rId2"/>
    <p:sldLayoutId id="2147483759" r:id="rId3"/>
    <p:sldLayoutId id="2147483760" r:id="rId4"/>
    <p:sldLayoutId id="2147483764" r:id="rId5"/>
    <p:sldLayoutId id="2147483768" r:id="rId6"/>
    <p:sldLayoutId id="2147483770" r:id="rId7"/>
    <p:sldLayoutId id="2147483679" r:id="rId8"/>
    <p:sldLayoutId id="2147483710" r:id="rId9"/>
    <p:sldLayoutId id="2147483696" r:id="rId10"/>
    <p:sldLayoutId id="2147483693" r:id="rId11"/>
    <p:sldLayoutId id="2147483766"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hyperlink" Target="https://creativecommons.org/licenses/by-nc-nd/3.0/" TargetMode="External"/><Relationship Id="rId5" Type="http://schemas.openxmlformats.org/officeDocument/2006/relationships/image" Target="../media/image19.png"/><Relationship Id="rId4" Type="http://schemas.openxmlformats.org/officeDocument/2006/relationships/hyperlink" Target="https://www.isaaa.org/kc/cropbiotechupdate/article/default.asp?ID=18077"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image.csiro.au/image/3642/wheat-crop/" TargetMode="External"/><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0.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hyperlink" Target="http://www.flickr.com/photos/cimmyt/8048336405/" TargetMode="Externa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isaaa.org/kc/cropbiotechupdate/article/default.asp?ID=18037" TargetMode="External"/><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Free photo: Maize, Crop, Corn, Inflorescence - Free Image on Pixabay ...">
            <a:extLst>
              <a:ext uri="{FF2B5EF4-FFF2-40B4-BE49-F238E27FC236}">
                <a16:creationId xmlns="" xmlns:a16="http://schemas.microsoft.com/office/drawing/2014/main" id="{7B103EA2-F14D-4D47-8BE8-D1C3EDA583F9}"/>
              </a:ext>
            </a:extLst>
          </p:cNvPr>
          <p:cNvPicPr>
            <a:picLocks noGrp="1" noChangeAspect="1"/>
          </p:cNvPicPr>
          <p:nvPr>
            <p:ph type="pic" sz="quarter" idx="13"/>
          </p:nvPr>
        </p:nvPicPr>
        <p:blipFill rotWithShape="1">
          <a:blip r:embed="rId2"/>
          <a:srcRect t="12491" b="12491"/>
          <a:stretch/>
        </p:blipFill>
        <p:spPr>
          <a:xfrm>
            <a:off x="1524" y="0"/>
            <a:ext cx="12188952" cy="6858000"/>
          </a:xfrm>
        </p:spPr>
      </p:pic>
      <p:sp>
        <p:nvSpPr>
          <p:cNvPr id="2" name="Title 1">
            <a:extLst>
              <a:ext uri="{FF2B5EF4-FFF2-40B4-BE49-F238E27FC236}">
                <a16:creationId xmlns="" xmlns:a16="http://schemas.microsoft.com/office/drawing/2014/main" id="{34086996-3F9C-48D9-9B0A-0A2614B992C5}"/>
              </a:ext>
            </a:extLst>
          </p:cNvPr>
          <p:cNvSpPr>
            <a:spLocks noGrp="1"/>
          </p:cNvSpPr>
          <p:nvPr>
            <p:ph type="ctrTitle"/>
          </p:nvPr>
        </p:nvSpPr>
        <p:spPr>
          <a:xfrm>
            <a:off x="4828801" y="1083385"/>
            <a:ext cx="6593621" cy="5206477"/>
          </a:xfrm>
        </p:spPr>
        <p:txBody>
          <a:bodyPr/>
          <a:lstStyle/>
          <a:p>
            <a:r>
              <a:rPr lang="en-US">
                <a:ea typeface="Meiryo"/>
              </a:rPr>
              <a:t>CROP RECOMMENDATION SYSTEM</a:t>
            </a:r>
            <a:endParaRPr lang="en-US" dirty="0">
              <a:ea typeface="Meiryo"/>
            </a:endParaRPr>
          </a:p>
        </p:txBody>
      </p:sp>
      <p:sp>
        <p:nvSpPr>
          <p:cNvPr id="16" name="Subtitle 15">
            <a:extLst>
              <a:ext uri="{FF2B5EF4-FFF2-40B4-BE49-F238E27FC236}">
                <a16:creationId xmlns="" xmlns:a16="http://schemas.microsoft.com/office/drawing/2014/main" id="{97E438EC-C32B-4BA7-B7BF-D7C47B983F2F}"/>
              </a:ext>
            </a:extLst>
          </p:cNvPr>
          <p:cNvSpPr>
            <a:spLocks noGrp="1"/>
          </p:cNvSpPr>
          <p:nvPr>
            <p:ph type="body" sz="quarter" idx="14"/>
          </p:nvPr>
        </p:nvSpPr>
        <p:spPr>
          <a:xfrm>
            <a:off x="7347214" y="4669611"/>
            <a:ext cx="1926546" cy="1466798"/>
          </a:xfrm>
        </p:spPr>
        <p:txBody>
          <a:bodyPr vert="horz" lIns="109728" tIns="109728" rIns="109728" bIns="91440" rtlCol="0" anchor="t">
            <a:noAutofit/>
          </a:bodyPr>
          <a:lstStyle/>
          <a:p>
            <a:r>
              <a:rPr lang="en-US" sz="1400" b="1" dirty="0">
                <a:ea typeface="Meiryo"/>
              </a:rPr>
              <a:t>UNDER THE GUIDANCE OF </a:t>
            </a:r>
            <a:r>
              <a:rPr lang="en-US" sz="1600" b="1" dirty="0">
                <a:ea typeface="Meiryo"/>
              </a:rPr>
              <a:t>MS. TABEER MAM</a:t>
            </a:r>
          </a:p>
        </p:txBody>
      </p:sp>
      <p:sp>
        <p:nvSpPr>
          <p:cNvPr id="5" name="Freeform: Shape 4">
            <a:extLst>
              <a:ext uri="{FF2B5EF4-FFF2-40B4-BE49-F238E27FC236}">
                <a16:creationId xmlns="" xmlns:a16="http://schemas.microsoft.com/office/drawing/2014/main" id="{949BEF89-76DD-44A7-ACB9-8CB72C11AEC5}"/>
              </a:ext>
              <a:ext uri="{C183D7F6-B498-43B3-948B-1728B52AA6E4}">
                <adec:decorative xmlns="" xmlns:adec="http://schemas.microsoft.com/office/drawing/2017/decorative" val="1"/>
              </a:ext>
            </a:extLst>
          </p:cNvPr>
          <p:cNvSpPr/>
          <p:nvPr/>
        </p:nvSpPr>
        <p:spPr>
          <a:xfrm rot="21300000" flipH="1">
            <a:off x="4464108" y="878929"/>
            <a:ext cx="7334467" cy="567954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 xmlns:p14="http://schemas.microsoft.com/office/powerpoint/2010/main" val="466565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C7AACB-F0B3-585A-912B-CD92E104C9B2}"/>
              </a:ext>
            </a:extLst>
          </p:cNvPr>
          <p:cNvSpPr>
            <a:spLocks noGrp="1"/>
          </p:cNvSpPr>
          <p:nvPr>
            <p:ph type="title"/>
          </p:nvPr>
        </p:nvSpPr>
        <p:spPr>
          <a:xfrm>
            <a:off x="2418271" y="-6786"/>
            <a:ext cx="6808086" cy="1262865"/>
          </a:xfrm>
        </p:spPr>
        <p:txBody>
          <a:bodyPr/>
          <a:lstStyle/>
          <a:p>
            <a:r>
              <a:rPr lang="en-US" sz="4400" dirty="0">
                <a:solidFill>
                  <a:schemeClr val="tx1"/>
                </a:solidFill>
                <a:ea typeface="Meiryo"/>
              </a:rPr>
              <a:t>NAIVE BAYES </a:t>
            </a:r>
          </a:p>
        </p:txBody>
      </p:sp>
      <p:pic>
        <p:nvPicPr>
          <p:cNvPr id="11" name="Picture 11" descr="Open bags of varieties grain seeds">
            <a:extLst>
              <a:ext uri="{FF2B5EF4-FFF2-40B4-BE49-F238E27FC236}">
                <a16:creationId xmlns="" xmlns:a16="http://schemas.microsoft.com/office/drawing/2014/main" id="{07CC7A57-3CBB-9B63-33D8-EAACC78ED960}"/>
              </a:ext>
            </a:extLst>
          </p:cNvPr>
          <p:cNvPicPr>
            <a:picLocks noGrp="1" noChangeAspect="1"/>
          </p:cNvPicPr>
          <p:nvPr>
            <p:ph type="pic" sz="quarter" idx="13"/>
          </p:nvPr>
        </p:nvPicPr>
        <p:blipFill>
          <a:blip r:embed="rId2"/>
          <a:srcRect l="38234" r="38234"/>
          <a:stretch/>
        </p:blipFill>
        <p:spPr/>
      </p:pic>
      <p:pic>
        <p:nvPicPr>
          <p:cNvPr id="10" name="Picture 10" descr="An aerial shot of a lush forest">
            <a:extLst>
              <a:ext uri="{FF2B5EF4-FFF2-40B4-BE49-F238E27FC236}">
                <a16:creationId xmlns="" xmlns:a16="http://schemas.microsoft.com/office/drawing/2014/main" id="{FCFB6AA2-2A50-4B17-DDE1-EED21EB0E6EC}"/>
              </a:ext>
            </a:extLst>
          </p:cNvPr>
          <p:cNvPicPr>
            <a:picLocks noGrp="1" noChangeAspect="1"/>
          </p:cNvPicPr>
          <p:nvPr>
            <p:ph type="pic" sz="quarter" idx="14"/>
          </p:nvPr>
        </p:nvPicPr>
        <p:blipFill>
          <a:blip r:embed="rId3"/>
          <a:srcRect l="37511" r="37511"/>
          <a:stretch/>
        </p:blipFill>
        <p:spPr/>
      </p:pic>
      <p:pic>
        <p:nvPicPr>
          <p:cNvPr id="9" name="Picture 9" descr="Text, letter&#10;&#10;Description automatically generated">
            <a:extLst>
              <a:ext uri="{FF2B5EF4-FFF2-40B4-BE49-F238E27FC236}">
                <a16:creationId xmlns="" xmlns:a16="http://schemas.microsoft.com/office/drawing/2014/main" id="{7E81C4C7-4FCB-D734-C0F9-B337C27C8982}"/>
              </a:ext>
            </a:extLst>
          </p:cNvPr>
          <p:cNvPicPr>
            <a:picLocks noGrp="1" noChangeAspect="1"/>
          </p:cNvPicPr>
          <p:nvPr>
            <p:ph idx="1"/>
          </p:nvPr>
        </p:nvPicPr>
        <p:blipFill>
          <a:blip r:embed="rId4"/>
          <a:stretch>
            <a:fillRect/>
          </a:stretch>
        </p:blipFill>
        <p:spPr>
          <a:xfrm>
            <a:off x="1832004" y="1409156"/>
            <a:ext cx="7535842" cy="5101420"/>
          </a:xfrm>
        </p:spPr>
      </p:pic>
      <p:sp>
        <p:nvSpPr>
          <p:cNvPr id="7" name="Slide Number Placeholder 6">
            <a:extLst>
              <a:ext uri="{FF2B5EF4-FFF2-40B4-BE49-F238E27FC236}">
                <a16:creationId xmlns="" xmlns:a16="http://schemas.microsoft.com/office/drawing/2014/main" id="{26088CF5-91CD-26C4-380A-0678578CF29E}"/>
              </a:ext>
            </a:extLst>
          </p:cNvPr>
          <p:cNvSpPr>
            <a:spLocks noGrp="1"/>
          </p:cNvSpPr>
          <p:nvPr>
            <p:ph type="sldNum" sz="quarter" idx="12"/>
          </p:nvPr>
        </p:nvSpPr>
        <p:spPr/>
        <p:txBody>
          <a:bodyPr/>
          <a:lstStyle/>
          <a:p>
            <a:pPr algn="ctr"/>
            <a:fld id="{FAEF9944-A4F6-4C59-AEBD-678D6480B8EA}" type="slidenum">
              <a:rPr lang="en-US" smtClean="0"/>
              <a:pPr algn="ctr"/>
              <a:t>10</a:t>
            </a:fld>
            <a:endParaRPr lang="en-US" dirty="0"/>
          </a:p>
        </p:txBody>
      </p:sp>
    </p:spTree>
    <p:extLst>
      <p:ext uri="{BB962C8B-B14F-4D97-AF65-F5344CB8AC3E}">
        <p14:creationId xmlns="" xmlns:p14="http://schemas.microsoft.com/office/powerpoint/2010/main" val="1365509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449DEE-5321-A89F-9425-D79F25D9631F}"/>
              </a:ext>
            </a:extLst>
          </p:cNvPr>
          <p:cNvSpPr>
            <a:spLocks noGrp="1"/>
          </p:cNvSpPr>
          <p:nvPr>
            <p:ph type="title"/>
          </p:nvPr>
        </p:nvSpPr>
        <p:spPr>
          <a:xfrm>
            <a:off x="2274498" y="237629"/>
            <a:ext cx="7325671" cy="1004073"/>
          </a:xfrm>
        </p:spPr>
        <p:txBody>
          <a:bodyPr>
            <a:noAutofit/>
          </a:bodyPr>
          <a:lstStyle/>
          <a:p>
            <a:r>
              <a:rPr lang="en-US" sz="4400" dirty="0">
                <a:solidFill>
                  <a:schemeClr val="tx1"/>
                </a:solidFill>
                <a:ea typeface="Meiryo"/>
              </a:rPr>
              <a:t>DECISION TREE </a:t>
            </a:r>
          </a:p>
        </p:txBody>
      </p:sp>
      <p:pic>
        <p:nvPicPr>
          <p:cNvPr id="10" name="Picture 10" descr="Free Images : nature, vineyard, green, crop, soil, agriculture, terrace ...">
            <a:extLst>
              <a:ext uri="{FF2B5EF4-FFF2-40B4-BE49-F238E27FC236}">
                <a16:creationId xmlns="" xmlns:a16="http://schemas.microsoft.com/office/drawing/2014/main" id="{F2F30719-F7C0-B86B-7FEA-8E38C9DEC7FE}"/>
              </a:ext>
            </a:extLst>
          </p:cNvPr>
          <p:cNvPicPr>
            <a:picLocks noGrp="1" noChangeAspect="1"/>
          </p:cNvPicPr>
          <p:nvPr>
            <p:ph type="pic" sz="quarter" idx="13"/>
          </p:nvPr>
        </p:nvPicPr>
        <p:blipFill>
          <a:blip r:embed="rId2"/>
          <a:srcRect l="38208" r="38208"/>
          <a:stretch/>
        </p:blipFill>
        <p:spPr>
          <a:xfrm>
            <a:off x="0" y="0"/>
            <a:ext cx="2417049" cy="6858000"/>
          </a:xfrm>
        </p:spPr>
      </p:pic>
      <p:pic>
        <p:nvPicPr>
          <p:cNvPr id="9" name="Picture 9">
            <a:extLst>
              <a:ext uri="{FF2B5EF4-FFF2-40B4-BE49-F238E27FC236}">
                <a16:creationId xmlns="" xmlns:a16="http://schemas.microsoft.com/office/drawing/2014/main" id="{DA6BD5EF-1BE0-F65B-C82E-4D7D5D1BE452}"/>
              </a:ext>
            </a:extLst>
          </p:cNvPr>
          <p:cNvPicPr>
            <a:picLocks noGrp="1" noChangeAspect="1"/>
          </p:cNvPicPr>
          <p:nvPr>
            <p:ph type="pic" sz="quarter" idx="14"/>
          </p:nvPr>
        </p:nvPicPr>
        <p:blipFill>
          <a:blip r:embed="rId3">
            <a:extLst>
              <a:ext uri="{837473B0-CC2E-450A-ABE3-18F120FF3D39}">
                <a1611:picAttrSrcUrl xmlns="" xmlns:a1611="http://schemas.microsoft.com/office/drawing/2016/11/main" r:id="rId4"/>
              </a:ext>
            </a:extLst>
          </a:blip>
          <a:srcRect l="36063" r="36063"/>
          <a:stretch/>
        </p:blipFill>
        <p:spPr>
          <a:xfrm>
            <a:off x="9144296" y="1"/>
            <a:ext cx="3047704" cy="6857999"/>
          </a:xfrm>
        </p:spPr>
      </p:pic>
      <p:pic>
        <p:nvPicPr>
          <p:cNvPr id="8" name="Picture 8" descr="Graphical user interface, application&#10;&#10;Description automatically generated">
            <a:extLst>
              <a:ext uri="{FF2B5EF4-FFF2-40B4-BE49-F238E27FC236}">
                <a16:creationId xmlns="" xmlns:a16="http://schemas.microsoft.com/office/drawing/2014/main" id="{86695226-4EC1-FC5C-309A-71B31AFACB65}"/>
              </a:ext>
            </a:extLst>
          </p:cNvPr>
          <p:cNvPicPr>
            <a:picLocks noGrp="1" noChangeAspect="1"/>
          </p:cNvPicPr>
          <p:nvPr>
            <p:ph idx="1"/>
          </p:nvPr>
        </p:nvPicPr>
        <p:blipFill>
          <a:blip r:embed="rId5"/>
          <a:stretch>
            <a:fillRect/>
          </a:stretch>
        </p:blipFill>
        <p:spPr>
          <a:xfrm>
            <a:off x="2182372" y="1236627"/>
            <a:ext cx="6964496" cy="5245194"/>
          </a:xfrm>
        </p:spPr>
      </p:pic>
      <p:sp>
        <p:nvSpPr>
          <p:cNvPr id="7" name="Slide Number Placeholder 6">
            <a:extLst>
              <a:ext uri="{FF2B5EF4-FFF2-40B4-BE49-F238E27FC236}">
                <a16:creationId xmlns="" xmlns:a16="http://schemas.microsoft.com/office/drawing/2014/main" id="{582A407D-0E48-ACCA-5FAA-68F9F5553888}"/>
              </a:ext>
            </a:extLst>
          </p:cNvPr>
          <p:cNvSpPr>
            <a:spLocks noGrp="1"/>
          </p:cNvSpPr>
          <p:nvPr>
            <p:ph type="sldNum" sz="quarter" idx="12"/>
          </p:nvPr>
        </p:nvSpPr>
        <p:spPr/>
        <p:txBody>
          <a:bodyPr/>
          <a:lstStyle/>
          <a:p>
            <a:pPr algn="ctr"/>
            <a:fld id="{FAEF9944-A4F6-4C59-AEBD-678D6480B8EA}" type="slidenum">
              <a:rPr lang="en-US" smtClean="0"/>
              <a:pPr algn="ctr"/>
              <a:t>11</a:t>
            </a:fld>
            <a:endParaRPr lang="en-US" dirty="0"/>
          </a:p>
        </p:txBody>
      </p:sp>
      <p:sp>
        <p:nvSpPr>
          <p:cNvPr id="11" name="TextBox 10">
            <a:extLst>
              <a:ext uri="{FF2B5EF4-FFF2-40B4-BE49-F238E27FC236}">
                <a16:creationId xmlns="" xmlns:a16="http://schemas.microsoft.com/office/drawing/2014/main" id="{CC5A19DE-5262-B891-91C2-DC2547814BD3}"/>
              </a:ext>
            </a:extLst>
          </p:cNvPr>
          <p:cNvSpPr txBox="1"/>
          <p:nvPr/>
        </p:nvSpPr>
        <p:spPr>
          <a:xfrm>
            <a:off x="9144000" y="6858000"/>
            <a:ext cx="3048000" cy="317500"/>
          </a:xfrm>
          <a:prstGeom prst="rect">
            <a:avLst/>
          </a:prstGeom>
        </p:spPr>
        <p:txBody>
          <a:bodyPr>
            <a:normAutofit fontScale="47500" lnSpcReduction="20000"/>
          </a:bodyPr>
          <a:lstStyle/>
          <a:p>
            <a:r>
              <a:rPr lang="en-US">
                <a:hlinkClick r:id="rId4"/>
              </a:rPr>
              <a:t>This Photo</a:t>
            </a:r>
            <a:r>
              <a:rPr lang="en-US"/>
              <a:t> by Unknown author is licensed under </a:t>
            </a:r>
            <a:r>
              <a:rPr lang="en-US">
                <a:hlinkClick r:id="rId6"/>
              </a:rPr>
              <a:t>CC BY-NC-ND</a:t>
            </a:r>
            <a:r>
              <a:rPr lang="en-US"/>
              <a:t>.</a:t>
            </a:r>
          </a:p>
        </p:txBody>
      </p:sp>
    </p:spTree>
    <p:extLst>
      <p:ext uri="{BB962C8B-B14F-4D97-AF65-F5344CB8AC3E}">
        <p14:creationId xmlns="" xmlns:p14="http://schemas.microsoft.com/office/powerpoint/2010/main" val="2354454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2A8EA-D644-54B4-32F6-2DFAC007DE90}"/>
              </a:ext>
            </a:extLst>
          </p:cNvPr>
          <p:cNvSpPr>
            <a:spLocks noGrp="1"/>
          </p:cNvSpPr>
          <p:nvPr>
            <p:ph type="title"/>
          </p:nvPr>
        </p:nvSpPr>
        <p:spPr>
          <a:xfrm>
            <a:off x="2245743" y="79478"/>
            <a:ext cx="7340048" cy="1277243"/>
          </a:xfrm>
        </p:spPr>
        <p:txBody>
          <a:bodyPr>
            <a:normAutofit/>
          </a:bodyPr>
          <a:lstStyle/>
          <a:p>
            <a:r>
              <a:rPr lang="en-US" sz="4400" dirty="0">
                <a:solidFill>
                  <a:schemeClr val="tx1"/>
                </a:solidFill>
                <a:ea typeface="Meiryo"/>
              </a:rPr>
              <a:t>RANDOM FOREST</a:t>
            </a:r>
          </a:p>
        </p:txBody>
      </p:sp>
      <p:pic>
        <p:nvPicPr>
          <p:cNvPr id="10" name="Picture 10">
            <a:extLst>
              <a:ext uri="{FF2B5EF4-FFF2-40B4-BE49-F238E27FC236}">
                <a16:creationId xmlns="" xmlns:a16="http://schemas.microsoft.com/office/drawing/2014/main" id="{A638BD32-D7A2-C2E2-EA88-DBD0CDF547E8}"/>
              </a:ext>
            </a:extLst>
          </p:cNvPr>
          <p:cNvPicPr>
            <a:picLocks noGrp="1" noChangeAspect="1"/>
          </p:cNvPicPr>
          <p:nvPr>
            <p:ph type="pic" sz="quarter" idx="13"/>
          </p:nvPr>
        </p:nvPicPr>
        <p:blipFill>
          <a:blip r:embed="rId2">
            <a:extLst>
              <a:ext uri="{837473B0-CC2E-450A-ABE3-18F120FF3D39}">
                <a1611:picAttrSrcUrl xmlns="" xmlns:a1611="http://schemas.microsoft.com/office/drawing/2016/11/main" r:id="rId3"/>
              </a:ext>
            </a:extLst>
          </a:blip>
          <a:srcRect l="22953" r="22953"/>
          <a:stretch/>
        </p:blipFill>
        <p:spPr>
          <a:xfrm>
            <a:off x="0" y="0"/>
            <a:ext cx="2417049" cy="6858000"/>
          </a:xfrm>
        </p:spPr>
      </p:pic>
      <p:pic>
        <p:nvPicPr>
          <p:cNvPr id="9" name="Picture 9" descr="Free Images : farm, flower, green, farming, crop, soil, agriculture ...">
            <a:extLst>
              <a:ext uri="{FF2B5EF4-FFF2-40B4-BE49-F238E27FC236}">
                <a16:creationId xmlns="" xmlns:a16="http://schemas.microsoft.com/office/drawing/2014/main" id="{3351332F-E46F-9916-A37A-FBA5474FB67A}"/>
              </a:ext>
            </a:extLst>
          </p:cNvPr>
          <p:cNvPicPr>
            <a:picLocks noGrp="1" noChangeAspect="1"/>
          </p:cNvPicPr>
          <p:nvPr>
            <p:ph type="pic" sz="quarter" idx="14"/>
          </p:nvPr>
        </p:nvPicPr>
        <p:blipFill>
          <a:blip r:embed="rId4"/>
          <a:srcRect l="35187" r="35187"/>
          <a:stretch/>
        </p:blipFill>
        <p:spPr>
          <a:xfrm>
            <a:off x="9144296" y="1"/>
            <a:ext cx="3047704" cy="6857999"/>
          </a:xfrm>
        </p:spPr>
      </p:pic>
      <p:pic>
        <p:nvPicPr>
          <p:cNvPr id="8" name="Picture 8" descr="Diagram, radar chart&#10;&#10;Description automatically generated">
            <a:extLst>
              <a:ext uri="{FF2B5EF4-FFF2-40B4-BE49-F238E27FC236}">
                <a16:creationId xmlns="" xmlns:a16="http://schemas.microsoft.com/office/drawing/2014/main" id="{5ECD4B92-230F-904F-BE18-EC4C88AE353D}"/>
              </a:ext>
            </a:extLst>
          </p:cNvPr>
          <p:cNvPicPr>
            <a:picLocks noGrp="1" noChangeAspect="1"/>
          </p:cNvPicPr>
          <p:nvPr>
            <p:ph idx="1"/>
          </p:nvPr>
        </p:nvPicPr>
        <p:blipFill>
          <a:blip r:embed="rId5"/>
          <a:stretch>
            <a:fillRect/>
          </a:stretch>
        </p:blipFill>
        <p:spPr>
          <a:xfrm>
            <a:off x="1832113" y="1278212"/>
            <a:ext cx="7588703" cy="5187685"/>
          </a:xfrm>
        </p:spPr>
      </p:pic>
      <p:sp>
        <p:nvSpPr>
          <p:cNvPr id="7" name="Slide Number Placeholder 6">
            <a:extLst>
              <a:ext uri="{FF2B5EF4-FFF2-40B4-BE49-F238E27FC236}">
                <a16:creationId xmlns="" xmlns:a16="http://schemas.microsoft.com/office/drawing/2014/main" id="{962B2D2D-313D-ED3A-D35B-199418B48004}"/>
              </a:ext>
            </a:extLst>
          </p:cNvPr>
          <p:cNvSpPr>
            <a:spLocks noGrp="1"/>
          </p:cNvSpPr>
          <p:nvPr>
            <p:ph type="sldNum" sz="quarter" idx="12"/>
          </p:nvPr>
        </p:nvSpPr>
        <p:spPr/>
        <p:txBody>
          <a:bodyPr/>
          <a:lstStyle/>
          <a:p>
            <a:pPr algn="ctr"/>
            <a:fld id="{FAEF9944-A4F6-4C59-AEBD-678D6480B8EA}" type="slidenum">
              <a:rPr lang="en-US" smtClean="0"/>
              <a:pPr algn="ctr"/>
              <a:t>12</a:t>
            </a:fld>
            <a:endParaRPr lang="en-US" dirty="0"/>
          </a:p>
        </p:txBody>
      </p:sp>
    </p:spTree>
    <p:extLst>
      <p:ext uri="{BB962C8B-B14F-4D97-AF65-F5344CB8AC3E}">
        <p14:creationId xmlns="" xmlns:p14="http://schemas.microsoft.com/office/powerpoint/2010/main" val="126656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7" name="Rectangle 56">
            <a:extLst>
              <a:ext uri="{FF2B5EF4-FFF2-40B4-BE49-F238E27FC236}">
                <a16:creationId xmlns="" xmlns:a16="http://schemas.microsoft.com/office/drawing/2014/main" id="{8950AD4C-6AF3-49F8-94E1-DBCAFB394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58">
            <a:extLst>
              <a:ext uri="{FF2B5EF4-FFF2-40B4-BE49-F238E27FC236}">
                <a16:creationId xmlns="" xmlns:a16="http://schemas.microsoft.com/office/drawing/2014/main" id="{35AB8F98-27E9-490A-9FFC-6FB07CEAB2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Freeform: Shape 60">
            <a:extLst>
              <a:ext uri="{FF2B5EF4-FFF2-40B4-BE49-F238E27FC236}">
                <a16:creationId xmlns="" xmlns:a16="http://schemas.microsoft.com/office/drawing/2014/main" id="{CBB673AF-CE4B-46CB-AF61-47A2F6B51B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Slide Number Placeholder 5">
            <a:extLst>
              <a:ext uri="{FF2B5EF4-FFF2-40B4-BE49-F238E27FC236}">
                <a16:creationId xmlns="" xmlns:a16="http://schemas.microsoft.com/office/drawing/2014/main" id="{90611B80-8479-545C-139E-B270F4476AE0}"/>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smtClean="0"/>
              <a:pPr algn="l">
                <a:spcAft>
                  <a:spcPts val="600"/>
                </a:spcAft>
              </a:pPr>
              <a:t>13</a:t>
            </a:fld>
            <a:endParaRPr lang="en-US"/>
          </a:p>
        </p:txBody>
      </p:sp>
      <p:sp>
        <p:nvSpPr>
          <p:cNvPr id="90" name="Freeform: Shape 62">
            <a:extLst>
              <a:ext uri="{FF2B5EF4-FFF2-40B4-BE49-F238E27FC236}">
                <a16:creationId xmlns="" xmlns:a16="http://schemas.microsoft.com/office/drawing/2014/main" id="{BB244C92-C225-4ED6-9477-FE38CFE281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1" name="Freeform: Shape 64">
            <a:extLst>
              <a:ext uri="{FF2B5EF4-FFF2-40B4-BE49-F238E27FC236}">
                <a16:creationId xmlns="" xmlns:a16="http://schemas.microsoft.com/office/drawing/2014/main" id="{D3B79606-5986-49BA-9D40-A0FD94094D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2" name="Freeform: Shape 66">
            <a:extLst>
              <a:ext uri="{FF2B5EF4-FFF2-40B4-BE49-F238E27FC236}">
                <a16:creationId xmlns="" xmlns:a16="http://schemas.microsoft.com/office/drawing/2014/main" id="{D534AD34-A74F-4FCD-8E77-6A38F92630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Chart, bar chart&#10;&#10;Description automatically generated">
            <a:extLst>
              <a:ext uri="{FF2B5EF4-FFF2-40B4-BE49-F238E27FC236}">
                <a16:creationId xmlns="" xmlns:a16="http://schemas.microsoft.com/office/drawing/2014/main" id="{BBDD12EE-1B91-036F-8F76-9A63D4B70AB9}"/>
              </a:ext>
            </a:extLst>
          </p:cNvPr>
          <p:cNvPicPr>
            <a:picLocks noGrp="1" noChangeAspect="1"/>
          </p:cNvPicPr>
          <p:nvPr>
            <p:ph type="pic" sz="quarter" idx="13"/>
          </p:nvPr>
        </p:nvPicPr>
        <p:blipFill>
          <a:blip r:embed="rId2"/>
          <a:stretch/>
        </p:blipFill>
        <p:spPr>
          <a:xfrm>
            <a:off x="1808371" y="1497861"/>
            <a:ext cx="7560860" cy="4493166"/>
          </a:xfrm>
          <a:prstGeom prst="rect">
            <a:avLst/>
          </a:prstGeom>
        </p:spPr>
      </p:pic>
      <p:sp>
        <p:nvSpPr>
          <p:cNvPr id="8" name="TextBox 7">
            <a:extLst>
              <a:ext uri="{FF2B5EF4-FFF2-40B4-BE49-F238E27FC236}">
                <a16:creationId xmlns="" xmlns:a16="http://schemas.microsoft.com/office/drawing/2014/main" id="{348067D8-DAA4-E8B5-AC01-BCAF70CC0C57}"/>
              </a:ext>
            </a:extLst>
          </p:cNvPr>
          <p:cNvSpPr txBox="1"/>
          <p:nvPr/>
        </p:nvSpPr>
        <p:spPr>
          <a:xfrm>
            <a:off x="2192124" y="581394"/>
            <a:ext cx="697678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ea typeface="Meiryo"/>
              </a:rPr>
              <a:t>ACCURACY ANALYSIS</a:t>
            </a:r>
          </a:p>
        </p:txBody>
      </p:sp>
    </p:spTree>
    <p:extLst>
      <p:ext uri="{BB962C8B-B14F-4D97-AF65-F5344CB8AC3E}">
        <p14:creationId xmlns="" xmlns:p14="http://schemas.microsoft.com/office/powerpoint/2010/main" val="2810633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 xmlns:a16="http://schemas.microsoft.com/office/drawing/2014/main" id="{430127AE-B29E-4FDF-99D2-A2F1E7003F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 xmlns:a16="http://schemas.microsoft.com/office/drawing/2014/main" id="{22F24225-0E3A-40A5-A927-CEFC144381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 xmlns:a16="http://schemas.microsoft.com/office/drawing/2014/main" id="{5B02B8FB-EF36-4677-B5B5-E9B989F25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83796" cy="6858000"/>
          </a:xfrm>
          <a:custGeom>
            <a:avLst/>
            <a:gdLst>
              <a:gd name="connsiteX0" fmla="*/ 0 w 4583796"/>
              <a:gd name="connsiteY0" fmla="*/ 0 h 6858000"/>
              <a:gd name="connsiteX1" fmla="*/ 1087374 w 4583796"/>
              <a:gd name="connsiteY1" fmla="*/ 0 h 6858000"/>
              <a:gd name="connsiteX2" fmla="*/ 1598212 w 4583796"/>
              <a:gd name="connsiteY2" fmla="*/ 0 h 6858000"/>
              <a:gd name="connsiteX3" fmla="*/ 2960773 w 4583796"/>
              <a:gd name="connsiteY3" fmla="*/ 0 h 6858000"/>
              <a:gd name="connsiteX4" fmla="*/ 2982897 w 4583796"/>
              <a:gd name="connsiteY4" fmla="*/ 14997 h 6858000"/>
              <a:gd name="connsiteX5" fmla="*/ 4583796 w 4583796"/>
              <a:gd name="connsiteY5" fmla="*/ 3621656 h 6858000"/>
              <a:gd name="connsiteX6" fmla="*/ 2709446 w 4583796"/>
              <a:gd name="connsiteY6" fmla="*/ 6374814 h 6858000"/>
              <a:gd name="connsiteX7" fmla="*/ 2192798 w 4583796"/>
              <a:gd name="connsiteY7" fmla="*/ 6780599 h 6858000"/>
              <a:gd name="connsiteX8" fmla="*/ 2081042 w 4583796"/>
              <a:gd name="connsiteY8" fmla="*/ 6858000 h 6858000"/>
              <a:gd name="connsiteX9" fmla="*/ 1598212 w 4583796"/>
              <a:gd name="connsiteY9" fmla="*/ 6858000 h 6858000"/>
              <a:gd name="connsiteX10" fmla="*/ 1087374 w 4583796"/>
              <a:gd name="connsiteY10" fmla="*/ 6858000 h 6858000"/>
              <a:gd name="connsiteX11" fmla="*/ 0 w 458379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796" h="6858000">
                <a:moveTo>
                  <a:pt x="0" y="0"/>
                </a:moveTo>
                <a:lnTo>
                  <a:pt x="1087374" y="0"/>
                </a:lnTo>
                <a:lnTo>
                  <a:pt x="1598212" y="0"/>
                </a:lnTo>
                <a:lnTo>
                  <a:pt x="2960773" y="0"/>
                </a:lnTo>
                <a:lnTo>
                  <a:pt x="2982897" y="14997"/>
                </a:lnTo>
                <a:cubicBezTo>
                  <a:pt x="4010060" y="754641"/>
                  <a:pt x="4583796" y="2093192"/>
                  <a:pt x="4583796" y="3621656"/>
                </a:cubicBezTo>
                <a:cubicBezTo>
                  <a:pt x="4583796" y="4969131"/>
                  <a:pt x="3655071" y="5602839"/>
                  <a:pt x="2709446" y="6374814"/>
                </a:cubicBezTo>
                <a:cubicBezTo>
                  <a:pt x="2537243" y="6515397"/>
                  <a:pt x="2366616" y="6653108"/>
                  <a:pt x="2192798" y="6780599"/>
                </a:cubicBezTo>
                <a:lnTo>
                  <a:pt x="2081042" y="6858000"/>
                </a:lnTo>
                <a:lnTo>
                  <a:pt x="1598212" y="6858000"/>
                </a:lnTo>
                <a:lnTo>
                  <a:pt x="108737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 xmlns:a16="http://schemas.microsoft.com/office/drawing/2014/main" id="{BE30D5C6-EC5C-4D78-8689-1B6822BFF7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 xmlns:a16="http://schemas.microsoft.com/office/drawing/2014/main" id="{12A73499-12A4-4080-B0DE-351867697F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 xmlns:a16="http://schemas.microsoft.com/office/drawing/2014/main" id="{60A52FE6-BB17-4BE4-BFA1-8896FD7CFA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 xmlns:a16="http://schemas.microsoft.com/office/drawing/2014/main" id="{A7BBF837-70DD-4FFD-A87C-FAD1F5D8AB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 xmlns:a16="http://schemas.microsoft.com/office/drawing/2014/main" id="{CE5EB792-CB0B-44C0-9561-24A263D874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 xmlns:a16="http://schemas.microsoft.com/office/drawing/2014/main" id="{C0FB4A96-0FD5-4642-8CE2-57623A3A42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D4D2DCA9-F7A1-9165-3F27-CE1EC7FDA0EA}"/>
              </a:ext>
            </a:extLst>
          </p:cNvPr>
          <p:cNvSpPr>
            <a:spLocks noGrp="1"/>
          </p:cNvSpPr>
          <p:nvPr>
            <p:ph type="title"/>
          </p:nvPr>
        </p:nvSpPr>
        <p:spPr>
          <a:xfrm>
            <a:off x="830218" y="1516928"/>
            <a:ext cx="3031942" cy="3250332"/>
          </a:xfrm>
        </p:spPr>
        <p:txBody>
          <a:bodyPr vert="horz" lIns="109728" tIns="109728" rIns="109728" bIns="91440" rtlCol="0" anchor="ctr">
            <a:noAutofit/>
          </a:bodyPr>
          <a:lstStyle/>
          <a:p>
            <a:r>
              <a:rPr lang="en-US" sz="2400" dirty="0">
                <a:solidFill>
                  <a:schemeClr val="tx1"/>
                </a:solidFill>
              </a:rPr>
              <a:t>ACCURACY COMPARISION</a:t>
            </a:r>
            <a:endParaRPr lang="en-US" sz="2400">
              <a:solidFill>
                <a:schemeClr val="tx1"/>
              </a:solidFill>
              <a:ea typeface="Meiryo"/>
            </a:endParaRPr>
          </a:p>
        </p:txBody>
      </p:sp>
      <p:sp>
        <p:nvSpPr>
          <p:cNvPr id="4" name="Content Placeholder 3">
            <a:extLst>
              <a:ext uri="{FF2B5EF4-FFF2-40B4-BE49-F238E27FC236}">
                <a16:creationId xmlns="" xmlns:a16="http://schemas.microsoft.com/office/drawing/2014/main" id="{C95C7B04-BB1C-3668-ECB5-14D155D41BAD}"/>
              </a:ext>
            </a:extLst>
          </p:cNvPr>
          <p:cNvSpPr>
            <a:spLocks noGrp="1"/>
          </p:cNvSpPr>
          <p:nvPr>
            <p:ph idx="1"/>
          </p:nvPr>
        </p:nvSpPr>
        <p:spPr>
          <a:xfrm>
            <a:off x="4920270" y="314552"/>
            <a:ext cx="7009657" cy="6192114"/>
          </a:xfrm>
        </p:spPr>
        <p:txBody>
          <a:bodyPr vert="horz" lIns="109728" tIns="109728" rIns="109728" bIns="91440" rtlCol="0" anchor="ctr">
            <a:noAutofit/>
          </a:bodyPr>
          <a:lstStyle/>
          <a:p>
            <a:pPr marL="457200" indent="-457200">
              <a:buFont typeface="Wingdings" panose="020B0503020204020204" pitchFamily="34" charset="0"/>
              <a:buChar char="ü"/>
            </a:pPr>
            <a:endParaRPr lang="en-US" sz="3200" b="1" spc="150" dirty="0">
              <a:solidFill>
                <a:schemeClr val="tx1"/>
              </a:solidFill>
              <a:latin typeface="Arial"/>
              <a:cs typeface="Arial"/>
            </a:endParaRPr>
          </a:p>
          <a:p>
            <a:pPr marL="457200" indent="-457200">
              <a:buFont typeface="Wingdings" panose="020B0503020204020204" pitchFamily="34" charset="0"/>
              <a:buChar char="ü"/>
            </a:pPr>
            <a:r>
              <a:rPr lang="en-US" sz="3200" b="1" spc="150" dirty="0">
                <a:solidFill>
                  <a:schemeClr val="tx1"/>
                </a:solidFill>
                <a:latin typeface="Arial"/>
                <a:cs typeface="Arial"/>
              </a:rPr>
              <a:t>Decision Trees : 90.0</a:t>
            </a:r>
            <a:endParaRPr lang="en-US" sz="3200" b="1" dirty="0">
              <a:solidFill>
                <a:schemeClr val="tx1"/>
              </a:solidFill>
              <a:ea typeface="Meiryo"/>
            </a:endParaRPr>
          </a:p>
          <a:p>
            <a:pPr marL="457200" indent="-457200">
              <a:buFont typeface="Wingdings" panose="020B0503020204020204" pitchFamily="34" charset="0"/>
              <a:buChar char="ü"/>
            </a:pPr>
            <a:r>
              <a:rPr lang="en-US" sz="3200" b="1" spc="150" dirty="0">
                <a:solidFill>
                  <a:schemeClr val="tx1"/>
                </a:solidFill>
                <a:latin typeface="Arial"/>
                <a:cs typeface="Arial"/>
              </a:rPr>
              <a:t>Naive Bayes : 0.990909090909091</a:t>
            </a:r>
            <a:endParaRPr lang="en-US" sz="3200" b="1" dirty="0">
              <a:solidFill>
                <a:schemeClr val="tx1"/>
              </a:solidFill>
              <a:ea typeface="Meiryo"/>
            </a:endParaRPr>
          </a:p>
          <a:p>
            <a:pPr marL="457200" indent="-457200">
              <a:buFont typeface="Wingdings" panose="020B0503020204020204" pitchFamily="34" charset="0"/>
              <a:buChar char="ü"/>
            </a:pPr>
            <a:r>
              <a:rPr lang="en-US" sz="3200" b="1" spc="150" dirty="0">
                <a:solidFill>
                  <a:schemeClr val="tx1"/>
                </a:solidFill>
                <a:latin typeface="Arial"/>
                <a:cs typeface="Arial"/>
              </a:rPr>
              <a:t>SVM : 0.9795454545454545</a:t>
            </a:r>
            <a:endParaRPr lang="en-US" sz="3200" b="1" dirty="0">
              <a:solidFill>
                <a:schemeClr val="tx1"/>
              </a:solidFill>
              <a:ea typeface="Meiryo"/>
            </a:endParaRPr>
          </a:p>
          <a:p>
            <a:pPr marL="457200" indent="-457200">
              <a:buFont typeface="Wingdings" panose="020B0503020204020204" pitchFamily="34" charset="0"/>
              <a:buChar char="ü"/>
            </a:pPr>
            <a:r>
              <a:rPr lang="en-US" sz="3200" b="1" spc="150" dirty="0">
                <a:solidFill>
                  <a:schemeClr val="tx1"/>
                </a:solidFill>
                <a:latin typeface="Arial"/>
                <a:cs typeface="Arial"/>
              </a:rPr>
              <a:t>Logistic Regression:0.9522727272727273</a:t>
            </a:r>
            <a:endParaRPr lang="en-US" sz="3200" b="1" dirty="0">
              <a:solidFill>
                <a:schemeClr val="tx1"/>
              </a:solidFill>
              <a:ea typeface="Meiryo"/>
            </a:endParaRPr>
          </a:p>
          <a:p>
            <a:pPr marL="457200" indent="-457200">
              <a:buFont typeface="Wingdings" panose="020B0503020204020204" pitchFamily="34" charset="0"/>
              <a:buChar char="ü"/>
            </a:pPr>
            <a:r>
              <a:rPr lang="en-US" sz="3200" b="1" spc="150" dirty="0">
                <a:solidFill>
                  <a:schemeClr val="tx1"/>
                </a:solidFill>
                <a:latin typeface="Arial"/>
                <a:cs typeface="Arial"/>
              </a:rPr>
              <a:t>RF : 0.990909090909091 </a:t>
            </a:r>
            <a:endParaRPr lang="en-US" sz="3200" b="1" dirty="0">
              <a:solidFill>
                <a:schemeClr val="tx1"/>
              </a:solidFill>
              <a:ea typeface="Meiryo"/>
            </a:endParaRPr>
          </a:p>
          <a:p>
            <a:pPr marL="285750" indent="-285750">
              <a:buFont typeface="Wingdings" panose="020B0503020204020204" pitchFamily="34" charset="0"/>
              <a:buChar char="ü"/>
            </a:pPr>
            <a:endParaRPr lang="en-US" sz="3200" b="1" spc="150" dirty="0">
              <a:solidFill>
                <a:schemeClr val="tx1"/>
              </a:solidFill>
              <a:ea typeface="Meiryo"/>
            </a:endParaRPr>
          </a:p>
        </p:txBody>
      </p:sp>
      <p:sp>
        <p:nvSpPr>
          <p:cNvPr id="6" name="Slide Number Placeholder 5">
            <a:extLst>
              <a:ext uri="{FF2B5EF4-FFF2-40B4-BE49-F238E27FC236}">
                <a16:creationId xmlns="" xmlns:a16="http://schemas.microsoft.com/office/drawing/2014/main" id="{AF7BD67A-1AB0-574F-4560-A6C14199417C}"/>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smtClean="0"/>
              <a:pPr algn="l">
                <a:spcAft>
                  <a:spcPts val="600"/>
                </a:spcAft>
              </a:pPr>
              <a:t>14</a:t>
            </a:fld>
            <a:endParaRPr lang="en-US"/>
          </a:p>
        </p:txBody>
      </p:sp>
    </p:spTree>
    <p:extLst>
      <p:ext uri="{BB962C8B-B14F-4D97-AF65-F5344CB8AC3E}">
        <p14:creationId xmlns="" xmlns:p14="http://schemas.microsoft.com/office/powerpoint/2010/main" val="1330377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ED42F6-6531-2C4B-C0C0-599741740854}"/>
              </a:ext>
            </a:extLst>
          </p:cNvPr>
          <p:cNvSpPr>
            <a:spLocks noGrp="1"/>
          </p:cNvSpPr>
          <p:nvPr>
            <p:ph type="title"/>
          </p:nvPr>
        </p:nvSpPr>
        <p:spPr>
          <a:xfrm>
            <a:off x="1124712" y="585993"/>
            <a:ext cx="9580475" cy="1158364"/>
          </a:xfrm>
        </p:spPr>
        <p:txBody>
          <a:bodyPr>
            <a:normAutofit/>
          </a:bodyPr>
          <a:lstStyle/>
          <a:p>
            <a:r>
              <a:rPr lang="en-US" sz="4400" dirty="0">
                <a:ea typeface="Meiryo"/>
              </a:rPr>
              <a:t>MAKING PREDICTION</a:t>
            </a:r>
          </a:p>
        </p:txBody>
      </p:sp>
      <p:pic>
        <p:nvPicPr>
          <p:cNvPr id="8" name="Picture 8" descr="Graphical user interface, text, application, email&#10;&#10;Description automatically generated">
            <a:extLst>
              <a:ext uri="{FF2B5EF4-FFF2-40B4-BE49-F238E27FC236}">
                <a16:creationId xmlns="" xmlns:a16="http://schemas.microsoft.com/office/drawing/2014/main" id="{226511F1-8AA9-A6E3-7982-5660FD2900F6}"/>
              </a:ext>
            </a:extLst>
          </p:cNvPr>
          <p:cNvPicPr>
            <a:picLocks noGrp="1" noChangeAspect="1"/>
          </p:cNvPicPr>
          <p:nvPr>
            <p:ph idx="1"/>
          </p:nvPr>
        </p:nvPicPr>
        <p:blipFill>
          <a:blip r:embed="rId2"/>
          <a:stretch>
            <a:fillRect/>
          </a:stretch>
        </p:blipFill>
        <p:spPr>
          <a:xfrm>
            <a:off x="1320655" y="1879443"/>
            <a:ext cx="9566098" cy="4172113"/>
          </a:xfrm>
        </p:spPr>
      </p:pic>
      <p:sp>
        <p:nvSpPr>
          <p:cNvPr id="6" name="Slide Number Placeholder 5">
            <a:extLst>
              <a:ext uri="{FF2B5EF4-FFF2-40B4-BE49-F238E27FC236}">
                <a16:creationId xmlns="" xmlns:a16="http://schemas.microsoft.com/office/drawing/2014/main" id="{4538483C-82B8-7D16-8AE1-41713451D836}"/>
              </a:ext>
            </a:extLst>
          </p:cNvPr>
          <p:cNvSpPr>
            <a:spLocks noGrp="1"/>
          </p:cNvSpPr>
          <p:nvPr>
            <p:ph type="sldNum" sz="quarter" idx="12"/>
          </p:nvPr>
        </p:nvSpPr>
        <p:spPr/>
        <p:txBody>
          <a:bodyPr/>
          <a:lstStyle/>
          <a:p>
            <a:pPr algn="ctr"/>
            <a:fld id="{FAEF9944-A4F6-4C59-AEBD-678D6480B8EA}" type="slidenum">
              <a:rPr lang="en-US" smtClean="0"/>
              <a:pPr algn="ctr"/>
              <a:t>15</a:t>
            </a:fld>
            <a:endParaRPr lang="en-US" dirty="0"/>
          </a:p>
        </p:txBody>
      </p:sp>
    </p:spTree>
    <p:extLst>
      <p:ext uri="{BB962C8B-B14F-4D97-AF65-F5344CB8AC3E}">
        <p14:creationId xmlns="" xmlns:p14="http://schemas.microsoft.com/office/powerpoint/2010/main" val="2079955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2CFB3-4334-518D-A372-CC2E31064260}"/>
              </a:ext>
            </a:extLst>
          </p:cNvPr>
          <p:cNvSpPr>
            <a:spLocks noGrp="1"/>
          </p:cNvSpPr>
          <p:nvPr>
            <p:ph type="title"/>
          </p:nvPr>
        </p:nvSpPr>
        <p:spPr>
          <a:xfrm>
            <a:off x="1139089" y="140295"/>
            <a:ext cx="9566098" cy="1345269"/>
          </a:xfrm>
        </p:spPr>
        <p:txBody>
          <a:bodyPr>
            <a:normAutofit/>
          </a:bodyPr>
          <a:lstStyle/>
          <a:p>
            <a:r>
              <a:rPr lang="en-US" sz="4000" dirty="0">
                <a:ea typeface="Meiryo"/>
              </a:rPr>
              <a:t>DEPLOYMENT</a:t>
            </a:r>
          </a:p>
        </p:txBody>
      </p:sp>
      <p:pic>
        <p:nvPicPr>
          <p:cNvPr id="7" name="Picture 7" descr="Graphical user interface, text, website&#10;&#10;Description automatically generated">
            <a:extLst>
              <a:ext uri="{FF2B5EF4-FFF2-40B4-BE49-F238E27FC236}">
                <a16:creationId xmlns="" xmlns:a16="http://schemas.microsoft.com/office/drawing/2014/main" id="{8EAF3C0F-0819-F50D-5E1C-0A75A0AD1563}"/>
              </a:ext>
            </a:extLst>
          </p:cNvPr>
          <p:cNvPicPr>
            <a:picLocks noGrp="1" noChangeAspect="1"/>
          </p:cNvPicPr>
          <p:nvPr>
            <p:ph idx="1"/>
          </p:nvPr>
        </p:nvPicPr>
        <p:blipFill>
          <a:blip r:embed="rId2"/>
          <a:stretch>
            <a:fillRect/>
          </a:stretch>
        </p:blipFill>
        <p:spPr>
          <a:xfrm>
            <a:off x="975876" y="1550276"/>
            <a:ext cx="9924976" cy="4974220"/>
          </a:xfrm>
        </p:spPr>
      </p:pic>
      <p:sp>
        <p:nvSpPr>
          <p:cNvPr id="6" name="Slide Number Placeholder 5">
            <a:extLst>
              <a:ext uri="{FF2B5EF4-FFF2-40B4-BE49-F238E27FC236}">
                <a16:creationId xmlns="" xmlns:a16="http://schemas.microsoft.com/office/drawing/2014/main" id="{403962E7-735F-538F-3FD7-51625FBA67AE}"/>
              </a:ext>
            </a:extLst>
          </p:cNvPr>
          <p:cNvSpPr>
            <a:spLocks noGrp="1"/>
          </p:cNvSpPr>
          <p:nvPr>
            <p:ph type="sldNum" sz="quarter" idx="12"/>
          </p:nvPr>
        </p:nvSpPr>
        <p:spPr/>
        <p:txBody>
          <a:bodyPr/>
          <a:lstStyle/>
          <a:p>
            <a:pPr algn="ctr"/>
            <a:fld id="{FAEF9944-A4F6-4C59-AEBD-678D6480B8EA}" type="slidenum">
              <a:rPr lang="en-US" smtClean="0"/>
              <a:pPr algn="ctr"/>
              <a:t>16</a:t>
            </a:fld>
            <a:endParaRPr lang="en-US" dirty="0"/>
          </a:p>
        </p:txBody>
      </p:sp>
    </p:spTree>
    <p:extLst>
      <p:ext uri="{BB962C8B-B14F-4D97-AF65-F5344CB8AC3E}">
        <p14:creationId xmlns="" xmlns:p14="http://schemas.microsoft.com/office/powerpoint/2010/main" val="473761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 xmlns:a16="http://schemas.microsoft.com/office/drawing/2014/main" id="{430127AE-B29E-4FDF-99D2-A2F1E7003F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 xmlns:a16="http://schemas.microsoft.com/office/drawing/2014/main" id="{593B4D24-F4A8-4141-A20A-E0575D1996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5" name="Group 14">
            <a:extLst>
              <a:ext uri="{FF2B5EF4-FFF2-40B4-BE49-F238E27FC236}">
                <a16:creationId xmlns="" xmlns:a16="http://schemas.microsoft.com/office/drawing/2014/main" id="{6CCEEF8A-4A3A-4B35-AA57-D804767F5AD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 y="0"/>
            <a:ext cx="12191696" cy="6170490"/>
            <a:chOff x="-2" y="0"/>
            <a:chExt cx="12191696" cy="6170490"/>
          </a:xfrm>
        </p:grpSpPr>
        <p:sp>
          <p:nvSpPr>
            <p:cNvPr id="16" name="Freeform: Shape 15">
              <a:extLst>
                <a:ext uri="{FF2B5EF4-FFF2-40B4-BE49-F238E27FC236}">
                  <a16:creationId xmlns="" xmlns:a16="http://schemas.microsoft.com/office/drawing/2014/main" id="{55A741C2-AB82-4BF5-9324-5D0B56A3D0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 xmlns:a16="http://schemas.microsoft.com/office/drawing/2014/main" id="{DCD46807-BF17-4E5D-90A8-A062604C00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 xmlns:a16="http://schemas.microsoft.com/office/drawing/2014/main" id="{823926DB-76C8-474A-B5FB-F43C59E33F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 xmlns:a16="http://schemas.microsoft.com/office/drawing/2014/main" id="{3C1F5347-E00A-4E12-AC11-18E0B1AF2D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pic>
        <p:nvPicPr>
          <p:cNvPr id="7" name="Picture 7" descr="Graphical user interface, text, application&#10;&#10;Description automatically generated">
            <a:extLst>
              <a:ext uri="{FF2B5EF4-FFF2-40B4-BE49-F238E27FC236}">
                <a16:creationId xmlns="" xmlns:a16="http://schemas.microsoft.com/office/drawing/2014/main" id="{719AF0E1-63EA-74EC-202F-0E72EA2EA227}"/>
              </a:ext>
            </a:extLst>
          </p:cNvPr>
          <p:cNvPicPr>
            <a:picLocks noGrp="1" noChangeAspect="1"/>
          </p:cNvPicPr>
          <p:nvPr>
            <p:ph idx="1"/>
          </p:nvPr>
        </p:nvPicPr>
        <p:blipFill>
          <a:blip r:embed="rId2"/>
          <a:stretch>
            <a:fillRect/>
          </a:stretch>
        </p:blipFill>
        <p:spPr>
          <a:xfrm>
            <a:off x="865914" y="554342"/>
            <a:ext cx="10343738" cy="5865811"/>
          </a:xfrm>
        </p:spPr>
      </p:pic>
      <p:sp>
        <p:nvSpPr>
          <p:cNvPr id="6" name="Slide Number Placeholder 5">
            <a:extLst>
              <a:ext uri="{FF2B5EF4-FFF2-40B4-BE49-F238E27FC236}">
                <a16:creationId xmlns="" xmlns:a16="http://schemas.microsoft.com/office/drawing/2014/main" id="{5EFAF6D4-3343-1F05-D13F-367144A82F19}"/>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smtClean="0"/>
              <a:pPr algn="l">
                <a:spcAft>
                  <a:spcPts val="600"/>
                </a:spcAft>
              </a:pPr>
              <a:t>17</a:t>
            </a:fld>
            <a:endParaRPr lang="en-US"/>
          </a:p>
        </p:txBody>
      </p:sp>
    </p:spTree>
    <p:extLst>
      <p:ext uri="{BB962C8B-B14F-4D97-AF65-F5344CB8AC3E}">
        <p14:creationId xmlns="" xmlns:p14="http://schemas.microsoft.com/office/powerpoint/2010/main" val="1429834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 xmlns:a16="http://schemas.microsoft.com/office/drawing/2014/main" id="{DB95BF12-1B41-6BA4-8E82-904172F14D7B}"/>
              </a:ext>
            </a:extLst>
          </p:cNvPr>
          <p:cNvPicPr>
            <a:picLocks noGrp="1" noChangeAspect="1"/>
          </p:cNvPicPr>
          <p:nvPr>
            <p:ph idx="1"/>
          </p:nvPr>
        </p:nvPicPr>
        <p:blipFill>
          <a:blip r:embed="rId2"/>
          <a:stretch>
            <a:fillRect/>
          </a:stretch>
        </p:blipFill>
        <p:spPr>
          <a:xfrm>
            <a:off x="980585" y="443220"/>
            <a:ext cx="10246238" cy="5851238"/>
          </a:xfrm>
        </p:spPr>
      </p:pic>
      <p:sp>
        <p:nvSpPr>
          <p:cNvPr id="6" name="Slide Number Placeholder 5">
            <a:extLst>
              <a:ext uri="{FF2B5EF4-FFF2-40B4-BE49-F238E27FC236}">
                <a16:creationId xmlns="" xmlns:a16="http://schemas.microsoft.com/office/drawing/2014/main" id="{66BC0029-0816-58A5-998E-FB0C84F07A55}"/>
              </a:ext>
            </a:extLst>
          </p:cNvPr>
          <p:cNvSpPr>
            <a:spLocks noGrp="1"/>
          </p:cNvSpPr>
          <p:nvPr>
            <p:ph type="sldNum" sz="quarter" idx="12"/>
          </p:nvPr>
        </p:nvSpPr>
        <p:spPr/>
        <p:txBody>
          <a:bodyPr/>
          <a:lstStyle/>
          <a:p>
            <a:pPr algn="ctr"/>
            <a:fld id="{FAEF9944-A4F6-4C59-AEBD-678D6480B8EA}" type="slidenum">
              <a:rPr lang="en-US" smtClean="0"/>
              <a:pPr algn="ctr"/>
              <a:t>18</a:t>
            </a:fld>
            <a:endParaRPr lang="en-US" dirty="0"/>
          </a:p>
        </p:txBody>
      </p:sp>
    </p:spTree>
    <p:extLst>
      <p:ext uri="{BB962C8B-B14F-4D97-AF65-F5344CB8AC3E}">
        <p14:creationId xmlns="" xmlns:p14="http://schemas.microsoft.com/office/powerpoint/2010/main" val="2881679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 xmlns:a16="http://schemas.microsoft.com/office/drawing/2014/main" id="{C67FC933-10BD-04C2-BC09-372E18139AC8}"/>
              </a:ext>
            </a:extLst>
          </p:cNvPr>
          <p:cNvPicPr>
            <a:picLocks noGrp="1" noChangeAspect="1"/>
          </p:cNvPicPr>
          <p:nvPr>
            <p:ph idx="1"/>
          </p:nvPr>
        </p:nvPicPr>
        <p:blipFill>
          <a:blip r:embed="rId2"/>
          <a:stretch>
            <a:fillRect/>
          </a:stretch>
        </p:blipFill>
        <p:spPr>
          <a:xfrm>
            <a:off x="1026793" y="687636"/>
            <a:ext cx="9995671" cy="5707465"/>
          </a:xfrm>
        </p:spPr>
      </p:pic>
      <p:sp>
        <p:nvSpPr>
          <p:cNvPr id="6" name="Slide Number Placeholder 5">
            <a:extLst>
              <a:ext uri="{FF2B5EF4-FFF2-40B4-BE49-F238E27FC236}">
                <a16:creationId xmlns="" xmlns:a16="http://schemas.microsoft.com/office/drawing/2014/main" id="{5C29DFC5-13E4-9250-637C-6674477A3F8F}"/>
              </a:ext>
            </a:extLst>
          </p:cNvPr>
          <p:cNvSpPr>
            <a:spLocks noGrp="1"/>
          </p:cNvSpPr>
          <p:nvPr>
            <p:ph type="sldNum" sz="quarter" idx="12"/>
          </p:nvPr>
        </p:nvSpPr>
        <p:spPr/>
        <p:txBody>
          <a:bodyPr/>
          <a:lstStyle/>
          <a:p>
            <a:pPr algn="ctr"/>
            <a:fld id="{FAEF9944-A4F6-4C59-AEBD-678D6480B8EA}" type="slidenum">
              <a:rPr lang="en-US" smtClean="0"/>
              <a:pPr algn="ctr"/>
              <a:t>19</a:t>
            </a:fld>
            <a:endParaRPr lang="en-US" dirty="0"/>
          </a:p>
        </p:txBody>
      </p:sp>
    </p:spTree>
    <p:extLst>
      <p:ext uri="{BB962C8B-B14F-4D97-AF65-F5344CB8AC3E}">
        <p14:creationId xmlns="" xmlns:p14="http://schemas.microsoft.com/office/powerpoint/2010/main" val="679780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Team </a:t>
            </a:r>
            <a:endParaRPr lang="en-US" sz="4000" dirty="0"/>
          </a:p>
        </p:txBody>
      </p:sp>
      <p:sp>
        <p:nvSpPr>
          <p:cNvPr id="3" name="Content Placeholder 2"/>
          <p:cNvSpPr>
            <a:spLocks noGrp="1"/>
          </p:cNvSpPr>
          <p:nvPr>
            <p:ph idx="1"/>
          </p:nvPr>
        </p:nvSpPr>
        <p:spPr/>
        <p:txBody>
          <a:bodyPr/>
          <a:lstStyle/>
          <a:p>
            <a:pPr>
              <a:buFont typeface="Wingdings" pitchFamily="2" charset="2"/>
              <a:buChar char="Ø"/>
            </a:pPr>
            <a:r>
              <a:rPr lang="en-US" b="1" dirty="0" smtClean="0"/>
              <a:t>SHARIKA MUSHTAQ(180314) </a:t>
            </a:r>
          </a:p>
          <a:p>
            <a:pPr>
              <a:buFont typeface="Wingdings" pitchFamily="2" charset="2"/>
              <a:buChar char="Ø"/>
            </a:pPr>
            <a:r>
              <a:rPr lang="en-US" b="1" dirty="0" smtClean="0"/>
              <a:t>BASIT ASLAM(180343)</a:t>
            </a:r>
          </a:p>
          <a:p>
            <a:pPr>
              <a:buFont typeface="Wingdings" pitchFamily="2" charset="2"/>
              <a:buChar char="Ø"/>
            </a:pPr>
            <a:r>
              <a:rPr lang="en-US" b="1" dirty="0" smtClean="0"/>
              <a:t>ABRAR AHMED(180357)</a:t>
            </a:r>
            <a:endParaRPr lang="en-US" b="1" dirty="0"/>
          </a:p>
        </p:txBody>
      </p:sp>
      <p:sp>
        <p:nvSpPr>
          <p:cNvPr id="4" name="Picture Placeholder 3"/>
          <p:cNvSpPr>
            <a:spLocks noGrp="1"/>
          </p:cNvSpPr>
          <p:nvPr>
            <p:ph type="pic" sz="quarter" idx="14"/>
          </p:nvPr>
        </p:nvSpPr>
        <p:spPr/>
      </p:sp>
      <p:sp>
        <p:nvSpPr>
          <p:cNvPr id="5" name="Footer Placeholder 4"/>
          <p:cNvSpPr>
            <a:spLocks noGrp="1"/>
          </p:cNvSpPr>
          <p:nvPr>
            <p:ph type="ftr" sz="quarter" idx="11"/>
          </p:nvPr>
        </p:nvSpPr>
        <p:spPr/>
        <p:txBody>
          <a:bodyPr/>
          <a:lstStyle/>
          <a:p>
            <a:r>
              <a:rPr lang="en-US" smtClean="0"/>
              <a:t>Sample Footer Text</a:t>
            </a:r>
            <a:endParaRPr lang="en-US" dirty="0"/>
          </a:p>
        </p:txBody>
      </p:sp>
      <p:sp>
        <p:nvSpPr>
          <p:cNvPr id="6" name="Picture Placeholder 5"/>
          <p:cNvSpPr>
            <a:spLocks noGrp="1"/>
          </p:cNvSpPr>
          <p:nvPr>
            <p:ph type="pic" sz="quarter" idx="13"/>
          </p:nvPr>
        </p:nvSpPr>
        <p:spPr/>
      </p:sp>
      <p:sp>
        <p:nvSpPr>
          <p:cNvPr id="7" name="Slide Number Placeholder 6"/>
          <p:cNvSpPr>
            <a:spLocks noGrp="1"/>
          </p:cNvSpPr>
          <p:nvPr>
            <p:ph type="sldNum" sz="quarter" idx="12"/>
          </p:nvPr>
        </p:nvSpPr>
        <p:spPr/>
        <p:txBody>
          <a:bodyPr/>
          <a:lstStyle/>
          <a:p>
            <a:fld id="{FAEF9944-A4F6-4C59-AEBD-678D6480B8EA}"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 xmlns:a16="http://schemas.microsoft.com/office/drawing/2014/main" id="{024A7BA6-38AC-15F0-511C-915DD579F222}"/>
              </a:ext>
            </a:extLst>
          </p:cNvPr>
          <p:cNvPicPr>
            <a:picLocks noGrp="1" noChangeAspect="1"/>
          </p:cNvPicPr>
          <p:nvPr>
            <p:ph idx="1"/>
          </p:nvPr>
        </p:nvPicPr>
        <p:blipFill>
          <a:blip r:embed="rId2"/>
          <a:stretch>
            <a:fillRect/>
          </a:stretch>
        </p:blipFill>
        <p:spPr>
          <a:xfrm>
            <a:off x="984701" y="500729"/>
            <a:ext cx="10223628" cy="5865616"/>
          </a:xfrm>
        </p:spPr>
      </p:pic>
      <p:sp>
        <p:nvSpPr>
          <p:cNvPr id="6" name="Slide Number Placeholder 5">
            <a:extLst>
              <a:ext uri="{FF2B5EF4-FFF2-40B4-BE49-F238E27FC236}">
                <a16:creationId xmlns="" xmlns:a16="http://schemas.microsoft.com/office/drawing/2014/main" id="{C1E4B519-1070-B82D-C923-302E9771F1DD}"/>
              </a:ext>
            </a:extLst>
          </p:cNvPr>
          <p:cNvSpPr>
            <a:spLocks noGrp="1"/>
          </p:cNvSpPr>
          <p:nvPr>
            <p:ph type="sldNum" sz="quarter" idx="12"/>
          </p:nvPr>
        </p:nvSpPr>
        <p:spPr/>
        <p:txBody>
          <a:bodyPr/>
          <a:lstStyle/>
          <a:p>
            <a:pPr algn="ctr"/>
            <a:fld id="{FAEF9944-A4F6-4C59-AEBD-678D6480B8EA}" type="slidenum">
              <a:rPr lang="en-US" smtClean="0"/>
              <a:pPr algn="ctr"/>
              <a:t>20</a:t>
            </a:fld>
            <a:endParaRPr lang="en-US" dirty="0"/>
          </a:p>
        </p:txBody>
      </p:sp>
    </p:spTree>
    <p:extLst>
      <p:ext uri="{BB962C8B-B14F-4D97-AF65-F5344CB8AC3E}">
        <p14:creationId xmlns="" xmlns:p14="http://schemas.microsoft.com/office/powerpoint/2010/main" val="2203018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2" name="Straight Connector 35">
            <a:extLst>
              <a:ext uri="{FF2B5EF4-FFF2-40B4-BE49-F238E27FC236}">
                <a16:creationId xmlns="" xmlns:a16="http://schemas.microsoft.com/office/drawing/2014/main" id="{430127AE-B29E-4FDF-99D2-A2F1E7003F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37">
            <a:extLst>
              <a:ext uri="{FF2B5EF4-FFF2-40B4-BE49-F238E27FC236}">
                <a16:creationId xmlns="" xmlns:a16="http://schemas.microsoft.com/office/drawing/2014/main" id="{8181FC64-B306-4821-98E2-780662EFC4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E2821412-BBC9-8310-4745-7D7E000BDD38}"/>
              </a:ext>
            </a:extLst>
          </p:cNvPr>
          <p:cNvSpPr>
            <a:spLocks noGrp="1"/>
          </p:cNvSpPr>
          <p:nvPr>
            <p:ph type="title"/>
          </p:nvPr>
        </p:nvSpPr>
        <p:spPr>
          <a:xfrm>
            <a:off x="776857" y="-2786"/>
            <a:ext cx="5243050" cy="1280455"/>
          </a:xfrm>
        </p:spPr>
        <p:txBody>
          <a:bodyPr vert="horz" lIns="109728" tIns="109728" rIns="109728" bIns="91440" rtlCol="0" anchor="b">
            <a:normAutofit/>
          </a:bodyPr>
          <a:lstStyle/>
          <a:p>
            <a:r>
              <a:rPr lang="en-US"/>
              <a:t>CONCLUSION</a:t>
            </a:r>
            <a:endParaRPr lang="en-US" dirty="0"/>
          </a:p>
        </p:txBody>
      </p:sp>
      <p:sp>
        <p:nvSpPr>
          <p:cNvPr id="54" name="Freeform: Shape 39">
            <a:extLst>
              <a:ext uri="{FF2B5EF4-FFF2-40B4-BE49-F238E27FC236}">
                <a16:creationId xmlns="" xmlns:a16="http://schemas.microsoft.com/office/drawing/2014/main" id="{5871FC61-DD4E-47D4-81FD-8A7E7D12B3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Freeform: Shape 41">
            <a:extLst>
              <a:ext uri="{FF2B5EF4-FFF2-40B4-BE49-F238E27FC236}">
                <a16:creationId xmlns="" xmlns:a16="http://schemas.microsoft.com/office/drawing/2014/main" id="{829A1E2C-5AC8-40FC-99E9-832069D3979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43">
            <a:extLst>
              <a:ext uri="{FF2B5EF4-FFF2-40B4-BE49-F238E27FC236}">
                <a16:creationId xmlns="" xmlns:a16="http://schemas.microsoft.com/office/drawing/2014/main" id="{55C54A75-E44A-4147-B9D0-FF46CFD316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5" name="Picture 26" descr="Free Images : nature, cash crop, field, agriculture, vegetation, flower ...">
            <a:extLst>
              <a:ext uri="{FF2B5EF4-FFF2-40B4-BE49-F238E27FC236}">
                <a16:creationId xmlns="" xmlns:a16="http://schemas.microsoft.com/office/drawing/2014/main" id="{38E2B5AF-D974-FB58-5958-CBCFCE6097AD}"/>
              </a:ext>
            </a:extLst>
          </p:cNvPr>
          <p:cNvPicPr>
            <a:picLocks noChangeAspect="1"/>
          </p:cNvPicPr>
          <p:nvPr/>
        </p:nvPicPr>
        <p:blipFill rotWithShape="1">
          <a:blip r:embed="rId2"/>
          <a:srcRect l="21304" r="24145"/>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6" name="Slide Number Placeholder 5">
            <a:extLst>
              <a:ext uri="{FF2B5EF4-FFF2-40B4-BE49-F238E27FC236}">
                <a16:creationId xmlns="" xmlns:a16="http://schemas.microsoft.com/office/drawing/2014/main" id="{716405EA-50C0-36E2-AB7A-06E97659EE5C}"/>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a:solidFill>
                  <a:srgbClr val="FFFFFF"/>
                </a:solidFill>
              </a:rPr>
              <a:pPr algn="l">
                <a:spcAft>
                  <a:spcPts val="600"/>
                </a:spcAft>
              </a:pPr>
              <a:t>21</a:t>
            </a:fld>
            <a:endParaRPr lang="en-US">
              <a:solidFill>
                <a:srgbClr val="FFFFFF"/>
              </a:solidFill>
            </a:endParaRPr>
          </a:p>
        </p:txBody>
      </p:sp>
      <p:graphicFrame>
        <p:nvGraphicFramePr>
          <p:cNvPr id="8" name="Content Placeholder 3">
            <a:extLst>
              <a:ext uri="{FF2B5EF4-FFF2-40B4-BE49-F238E27FC236}">
                <a16:creationId xmlns="" xmlns:a16="http://schemas.microsoft.com/office/drawing/2014/main" id="{89AD3A25-8542-0B12-916A-297777F9C926}"/>
              </a:ext>
            </a:extLst>
          </p:cNvPr>
          <p:cNvGraphicFramePr>
            <a:graphicFrameLocks noGrp="1"/>
          </p:cNvGraphicFramePr>
          <p:nvPr>
            <p:ph idx="1"/>
            <p:extLst>
              <p:ext uri="{D42A27DB-BD31-4B8C-83A1-F6EECF244321}">
                <p14:modId xmlns="" xmlns:p14="http://schemas.microsoft.com/office/powerpoint/2010/main" val="251404739"/>
              </p:ext>
            </p:extLst>
          </p:nvPr>
        </p:nvGraphicFramePr>
        <p:xfrm>
          <a:off x="992519" y="1694762"/>
          <a:ext cx="5300558" cy="4715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996340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8" name="Straight Connector 11">
            <a:extLst>
              <a:ext uri="{FF2B5EF4-FFF2-40B4-BE49-F238E27FC236}">
                <a16:creationId xmlns="" xmlns:a16="http://schemas.microsoft.com/office/drawing/2014/main" id="{430127AE-B29E-4FDF-99D2-A2F1E7003F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13">
            <a:extLst>
              <a:ext uri="{FF2B5EF4-FFF2-40B4-BE49-F238E27FC236}">
                <a16:creationId xmlns="" xmlns:a16="http://schemas.microsoft.com/office/drawing/2014/main" id="{10CE40DC-5723-449B-A365-A61D8C262E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7" descr="Green Wheat Field during Daytime · Free Stock Photo">
            <a:extLst>
              <a:ext uri="{FF2B5EF4-FFF2-40B4-BE49-F238E27FC236}">
                <a16:creationId xmlns="" xmlns:a16="http://schemas.microsoft.com/office/drawing/2014/main" id="{5C665451-1ACE-3EE4-3188-5787B98DA009}"/>
              </a:ext>
            </a:extLst>
          </p:cNvPr>
          <p:cNvPicPr>
            <a:picLocks noGrp="1" noChangeAspect="1"/>
          </p:cNvPicPr>
          <p:nvPr>
            <p:ph type="pic" sz="quarter" idx="13"/>
          </p:nvPr>
        </p:nvPicPr>
        <p:blipFill rotWithShape="1">
          <a:blip r:embed="rId2"/>
          <a:srcRect l="1802" r="1" b="1"/>
          <a:stretch/>
        </p:blipFill>
        <p:spPr>
          <a:xfrm>
            <a:off x="1524" y="10"/>
            <a:ext cx="12188952" cy="6857990"/>
          </a:xfrm>
          <a:prstGeom prst="rect">
            <a:avLst/>
          </a:prstGeom>
        </p:spPr>
      </p:pic>
      <p:sp>
        <p:nvSpPr>
          <p:cNvPr id="30" name="Freeform: Shape 15">
            <a:extLst>
              <a:ext uri="{FF2B5EF4-FFF2-40B4-BE49-F238E27FC236}">
                <a16:creationId xmlns="" xmlns:a16="http://schemas.microsoft.com/office/drawing/2014/main" id="{28207E96-6DFF-4119-B2EA-3299067D2F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 xmlns:a16="http://schemas.microsoft.com/office/drawing/2014/main" id="{9E223C86-12C5-4A60-A21A-D7FC75EFC6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19">
            <a:extLst>
              <a:ext uri="{FF2B5EF4-FFF2-40B4-BE49-F238E27FC236}">
                <a16:creationId xmlns="" xmlns:a16="http://schemas.microsoft.com/office/drawing/2014/main" id="{FA573AF0-3C0B-4895-A7A6-F41B032115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1">
            <a:extLst>
              <a:ext uri="{FF2B5EF4-FFF2-40B4-BE49-F238E27FC236}">
                <a16:creationId xmlns="" xmlns:a16="http://schemas.microsoft.com/office/drawing/2014/main" id="{62442AC3-A9B0-4865-8A8A-1504FFC6E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23">
            <a:extLst>
              <a:ext uri="{FF2B5EF4-FFF2-40B4-BE49-F238E27FC236}">
                <a16:creationId xmlns="" xmlns:a16="http://schemas.microsoft.com/office/drawing/2014/main" id="{68451DCE-129E-43B6-BA50-3C8339E461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66E0B70D-CFF7-C9B7-EF1C-8C1AA0AC7507}"/>
              </a:ext>
            </a:extLst>
          </p:cNvPr>
          <p:cNvSpPr>
            <a:spLocks noGrp="1"/>
          </p:cNvSpPr>
          <p:nvPr>
            <p:ph type="title"/>
          </p:nvPr>
        </p:nvSpPr>
        <p:spPr>
          <a:xfrm>
            <a:off x="2245932" y="893763"/>
            <a:ext cx="7340048" cy="1651054"/>
          </a:xfrm>
        </p:spPr>
        <p:txBody>
          <a:bodyPr vert="horz" lIns="109728" tIns="109728" rIns="109728" bIns="91440" rtlCol="0" anchor="b">
            <a:normAutofit/>
          </a:bodyPr>
          <a:lstStyle/>
          <a:p>
            <a:r>
              <a:rPr lang="en-US"/>
              <a:t>FUTURE SCOPE</a:t>
            </a:r>
          </a:p>
        </p:txBody>
      </p:sp>
      <p:sp>
        <p:nvSpPr>
          <p:cNvPr id="4" name="Content Placeholder 3">
            <a:extLst>
              <a:ext uri="{FF2B5EF4-FFF2-40B4-BE49-F238E27FC236}">
                <a16:creationId xmlns="" xmlns:a16="http://schemas.microsoft.com/office/drawing/2014/main" id="{1DFF9AE4-86FA-A37F-1C76-7A13DB423CB5}"/>
              </a:ext>
            </a:extLst>
          </p:cNvPr>
          <p:cNvSpPr>
            <a:spLocks noGrp="1"/>
          </p:cNvSpPr>
          <p:nvPr>
            <p:ph idx="1"/>
          </p:nvPr>
        </p:nvSpPr>
        <p:spPr>
          <a:xfrm>
            <a:off x="2245932" y="2775004"/>
            <a:ext cx="7340048" cy="3420726"/>
          </a:xfrm>
        </p:spPr>
        <p:txBody>
          <a:bodyPr vert="horz" lIns="109728" tIns="109728" rIns="109728" bIns="91440" rtlCol="0" anchor="t">
            <a:noAutofit/>
          </a:bodyPr>
          <a:lstStyle/>
          <a:p>
            <a:pPr indent="-342900">
              <a:lnSpc>
                <a:spcPct val="130000"/>
              </a:lnSpc>
              <a:buFont typeface="Wingdings" panose="020B0503020204020204" pitchFamily="34" charset="0"/>
              <a:buChar char="Ø"/>
            </a:pPr>
            <a:r>
              <a:rPr lang="en-US" sz="1600" b="1" spc="150" dirty="0"/>
              <a:t>It currently supports 22 crops, more crops can be added. </a:t>
            </a:r>
            <a:endParaRPr lang="en-US" sz="1600" dirty="0">
              <a:ea typeface="Meiryo"/>
            </a:endParaRPr>
          </a:p>
          <a:p>
            <a:pPr indent="-342900">
              <a:lnSpc>
                <a:spcPct val="130000"/>
              </a:lnSpc>
              <a:buFont typeface="Wingdings" panose="020B0503020204020204" pitchFamily="34" charset="0"/>
              <a:buChar char="Ø"/>
            </a:pPr>
            <a:r>
              <a:rPr lang="en-US" sz="1600" b="1" spc="150" dirty="0"/>
              <a:t>In Crop Recommendation, values are manually entered by user of temperature, humidity, rainfall. we can also use some weather API to fetch the real time parameters by the city and state.</a:t>
            </a:r>
            <a:endParaRPr lang="en-US" sz="1600" b="1" spc="150" dirty="0">
              <a:ea typeface="Meiryo"/>
            </a:endParaRPr>
          </a:p>
          <a:p>
            <a:pPr indent="-342900">
              <a:lnSpc>
                <a:spcPct val="130000"/>
              </a:lnSpc>
              <a:buFont typeface="Wingdings" panose="020B0503020204020204" pitchFamily="34" charset="0"/>
              <a:buChar char="Ø"/>
            </a:pPr>
            <a:r>
              <a:rPr lang="en-US" sz="1600" b="1" spc="150" dirty="0"/>
              <a:t>This project can be further expanded for fertilizer and pesticide recommendation.</a:t>
            </a:r>
            <a:endParaRPr lang="en-US" sz="1600" b="1" spc="150" dirty="0">
              <a:ea typeface="Meiryo"/>
            </a:endParaRPr>
          </a:p>
          <a:p>
            <a:pPr indent="-342900">
              <a:lnSpc>
                <a:spcPct val="130000"/>
              </a:lnSpc>
              <a:buFont typeface="Wingdings" panose="020B0503020204020204" pitchFamily="34" charset="0"/>
              <a:buChar char="Ø"/>
            </a:pPr>
            <a:r>
              <a:rPr lang="en-US" sz="1600" b="1" spc="150" dirty="0"/>
              <a:t>Add chatbot to help farmers. </a:t>
            </a:r>
            <a:endParaRPr lang="en-US" sz="1600" b="1" spc="150" dirty="0">
              <a:ea typeface="Meiryo"/>
            </a:endParaRPr>
          </a:p>
          <a:p>
            <a:pPr indent="-342900">
              <a:lnSpc>
                <a:spcPct val="130000"/>
              </a:lnSpc>
              <a:buFont typeface="Wingdings" panose="020B0503020204020204" pitchFamily="34" charset="0"/>
              <a:buChar char="Ø"/>
            </a:pPr>
            <a:endParaRPr lang="en-US" sz="1600" b="1" spc="150" dirty="0">
              <a:ea typeface="Meiryo"/>
            </a:endParaRPr>
          </a:p>
        </p:txBody>
      </p:sp>
      <p:sp>
        <p:nvSpPr>
          <p:cNvPr id="6" name="Slide Number Placeholder 5">
            <a:extLst>
              <a:ext uri="{FF2B5EF4-FFF2-40B4-BE49-F238E27FC236}">
                <a16:creationId xmlns="" xmlns:a16="http://schemas.microsoft.com/office/drawing/2014/main" id="{3D1CF464-C265-DC01-A9A4-DFA4C5770DCB}"/>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a:solidFill>
                  <a:srgbClr val="FFFFFF"/>
                </a:solidFill>
              </a:rPr>
              <a:pPr algn="l">
                <a:spcAft>
                  <a:spcPts val="600"/>
                </a:spcAft>
              </a:pPr>
              <a:t>22</a:t>
            </a:fld>
            <a:endParaRPr lang="en-US">
              <a:solidFill>
                <a:srgbClr val="FFFFFF"/>
              </a:solidFill>
            </a:endParaRPr>
          </a:p>
        </p:txBody>
      </p:sp>
    </p:spTree>
    <p:extLst>
      <p:ext uri="{BB962C8B-B14F-4D97-AF65-F5344CB8AC3E}">
        <p14:creationId xmlns="" xmlns:p14="http://schemas.microsoft.com/office/powerpoint/2010/main" val="904506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3D335A-5ECE-43C8-B81D-FB11A0598038}"/>
              </a:ext>
            </a:extLst>
          </p:cNvPr>
          <p:cNvSpPr>
            <a:spLocks noGrp="1"/>
          </p:cNvSpPr>
          <p:nvPr>
            <p:ph type="ctrTitle"/>
          </p:nvPr>
        </p:nvSpPr>
        <p:spPr>
          <a:xfrm>
            <a:off x="1124712" y="1346268"/>
            <a:ext cx="4632891" cy="3066706"/>
          </a:xfrm>
        </p:spPr>
        <p:txBody>
          <a:bodyPr anchor="b">
            <a:normAutofit/>
          </a:bodyPr>
          <a:lstStyle/>
          <a:p>
            <a:r>
              <a:rPr lang="en-US" sz="3600" dirty="0" smtClean="0"/>
              <a:t>THANK YOU</a:t>
            </a:r>
            <a:endParaRPr lang="en-US" sz="3600" dirty="0"/>
          </a:p>
        </p:txBody>
      </p:sp>
      <p:pic>
        <p:nvPicPr>
          <p:cNvPr id="12" name="Picture Placeholder 11" descr="A picture containing person, plant, green, vegetable">
            <a:extLst>
              <a:ext uri="{FF2B5EF4-FFF2-40B4-BE49-F238E27FC236}">
                <a16:creationId xmlns="" xmlns:a16="http://schemas.microsoft.com/office/drawing/2014/main" id="{913ABB5F-0386-46D2-984D-F772DEC67B05}"/>
              </a:ext>
              <a:ext uri="{C183D7F6-B498-43B3-948B-1728B52AA6E4}">
                <adec:decorative xmlns=""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a:stretch/>
        </p:blipFill>
        <p:spPr>
          <a:xfrm>
            <a:off x="6380397" y="4570"/>
            <a:ext cx="3084612" cy="3481579"/>
          </a:xfrm>
        </p:spPr>
      </p:pic>
      <p:pic>
        <p:nvPicPr>
          <p:cNvPr id="16" name="Picture Placeholder 15">
            <a:extLst>
              <a:ext uri="{FF2B5EF4-FFF2-40B4-BE49-F238E27FC236}">
                <a16:creationId xmlns="" xmlns:a16="http://schemas.microsoft.com/office/drawing/2014/main" id="{A691FEAE-FE9B-4F51-8E02-402437FA3BBA}"/>
              </a:ext>
              <a:ext uri="{C183D7F6-B498-43B3-948B-1728B52AA6E4}">
                <adec:decorative xmlns="" xmlns:adec="http://schemas.microsoft.com/office/drawing/2017/decorative" val="0"/>
              </a:ext>
            </a:extLst>
          </p:cNvPr>
          <p:cNvPicPr>
            <a:picLocks noGrp="1" noChangeAspect="1"/>
          </p:cNvPicPr>
          <p:nvPr>
            <p:ph type="pic" sz="quarter" idx="14"/>
          </p:nvPr>
        </p:nvPicPr>
        <p:blipFill rotWithShape="1">
          <a:blip r:embed="rId4">
            <a:extLst>
              <a:ext uri="{837473B0-CC2E-450A-ABE3-18F120FF3D39}">
                <a1611:picAttrSrcUrl xmlns="" xmlns:a1611="http://schemas.microsoft.com/office/drawing/2016/11/main" r:id="rId5"/>
              </a:ext>
            </a:extLst>
          </a:blip>
          <a:srcRect/>
          <a:stretch/>
        </p:blipFill>
        <p:spPr>
          <a:xfrm>
            <a:off x="9512300" y="-2801"/>
            <a:ext cx="2679700" cy="3439986"/>
          </a:xfrm>
        </p:spPr>
      </p:pic>
      <p:pic>
        <p:nvPicPr>
          <p:cNvPr id="14" name="Picture Placeholder 13" descr="A person standing in a greenhouse">
            <a:extLst>
              <a:ext uri="{FF2B5EF4-FFF2-40B4-BE49-F238E27FC236}">
                <a16:creationId xmlns="" xmlns:a16="http://schemas.microsoft.com/office/drawing/2014/main" id="{8706E96D-2B8F-45D1-8BDA-C66A1827E62A}"/>
              </a:ext>
              <a:ext uri="{C183D7F6-B498-43B3-948B-1728B52AA6E4}">
                <adec:decorative xmlns="" xmlns:adec="http://schemas.microsoft.com/office/drawing/2017/decorative" val="0"/>
              </a:ext>
            </a:extLst>
          </p:cNvPr>
          <p:cNvPicPr>
            <a:picLocks noGrp="1" noChangeAspect="1"/>
          </p:cNvPicPr>
          <p:nvPr>
            <p:ph type="pic" sz="quarter" idx="15"/>
          </p:nvPr>
        </p:nvPicPr>
        <p:blipFill rotWithShape="1">
          <a:blip r:embed="rId6" cstate="screen">
            <a:extLst>
              <a:ext uri="{28A0092B-C50C-407E-A947-70E740481C1C}">
                <a14:useLocalDpi xmlns=""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 xmlns:a16="http://schemas.microsoft.com/office/drawing/2014/main" id="{26421B3B-62C4-436B-9D85-8D6D4E337D18}"/>
              </a:ext>
              <a:ext uri="{C183D7F6-B498-43B3-948B-1728B52AA6E4}">
                <adec:decorative xmlns="" xmlns:adec="http://schemas.microsoft.com/office/drawing/2017/decorative" val="0"/>
              </a:ext>
            </a:extLst>
          </p:cNvPr>
          <p:cNvPicPr>
            <a:picLocks noGrp="1" noChangeAspect="1"/>
          </p:cNvPicPr>
          <p:nvPr>
            <p:ph type="pic" sz="quarter" idx="16"/>
          </p:nvPr>
        </p:nvPicPr>
        <p:blipFill rotWithShape="1">
          <a:blip r:embed="rId7" cstate="screen">
            <a:extLst>
              <a:ext uri="{28A0092B-C50C-407E-A947-70E740481C1C}">
                <a14:useLocalDpi xmlns="" xmlns:a14="http://schemas.microsoft.com/office/drawing/2010/main" val="0"/>
              </a:ext>
            </a:extLst>
          </a:blip>
          <a:srcRect/>
          <a:stretch/>
        </p:blipFill>
        <p:spPr>
          <a:xfrm>
            <a:off x="9534858" y="3531870"/>
            <a:ext cx="2679700" cy="3326130"/>
          </a:xfrm>
        </p:spPr>
      </p:pic>
      <p:sp>
        <p:nvSpPr>
          <p:cNvPr id="34" name="Slide Number Placeholder 33">
            <a:extLst>
              <a:ext uri="{FF2B5EF4-FFF2-40B4-BE49-F238E27FC236}">
                <a16:creationId xmlns=""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dirty="0" smtClean="0"/>
              <a:pPr/>
              <a:t>23</a:t>
            </a:fld>
            <a:endParaRPr lang="en-US" dirty="0"/>
          </a:p>
        </p:txBody>
      </p:sp>
      <p:sp>
        <p:nvSpPr>
          <p:cNvPr id="7" name="TextBox 6">
            <a:extLst>
              <a:ext uri="{FF2B5EF4-FFF2-40B4-BE49-F238E27FC236}">
                <a16:creationId xmlns="" xmlns:a16="http://schemas.microsoft.com/office/drawing/2014/main" id="{D710DC65-C437-947B-823E-EFC114FC1943}"/>
              </a:ext>
            </a:extLst>
          </p:cNvPr>
          <p:cNvSpPr txBox="1"/>
          <p:nvPr/>
        </p:nvSpPr>
        <p:spPr>
          <a:xfrm>
            <a:off x="9512300" y="2635250"/>
            <a:ext cx="2679700" cy="317500"/>
          </a:xfrm>
          <a:prstGeom prst="rect">
            <a:avLst/>
          </a:prstGeom>
        </p:spPr>
        <p:txBody>
          <a:bodyPr>
            <a:normAutofit fontScale="47500" lnSpcReduction="20000"/>
          </a:bodyPr>
          <a:lstStyle/>
          <a:p>
            <a:r>
              <a:rPr lang="en-US">
                <a:hlinkClick r:id="rId5"/>
              </a:rPr>
              <a:t>This Photo</a:t>
            </a:r>
            <a:r>
              <a:rPr lang="en-US"/>
              <a:t> by Unknown author is licensed under </a:t>
            </a:r>
            <a:r>
              <a:rPr lang="en-US">
                <a:hlinkClick r:id="rId8"/>
              </a:rPr>
              <a:t>CC BY-SA-NC</a:t>
            </a:r>
            <a:r>
              <a:rPr lang="en-US"/>
              <a:t>.</a:t>
            </a:r>
          </a:p>
        </p:txBody>
      </p:sp>
    </p:spTree>
    <p:extLst>
      <p:ext uri="{BB962C8B-B14F-4D97-AF65-F5344CB8AC3E}">
        <p14:creationId xmlns="" xmlns:p14="http://schemas.microsoft.com/office/powerpoint/2010/main" val="2382130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5" name="Straight Connector 25">
            <a:extLst>
              <a:ext uri="{FF2B5EF4-FFF2-40B4-BE49-F238E27FC236}">
                <a16:creationId xmlns="" xmlns:a16="http://schemas.microsoft.com/office/drawing/2014/main" id="{430127AE-B29E-4FDF-99D2-A2F1E7003F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27">
            <a:extLst>
              <a:ext uri="{FF2B5EF4-FFF2-40B4-BE49-F238E27FC236}">
                <a16:creationId xmlns="" xmlns:a16="http://schemas.microsoft.com/office/drawing/2014/main" id="{F0682E21-79C4-4529-9275-51F318B9A0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A9AFB321-A9BF-467D-90CC-B7D41C7D46F9}"/>
              </a:ext>
            </a:extLst>
          </p:cNvPr>
          <p:cNvSpPr>
            <a:spLocks noGrp="1"/>
          </p:cNvSpPr>
          <p:nvPr>
            <p:ph type="title"/>
          </p:nvPr>
        </p:nvSpPr>
        <p:spPr>
          <a:xfrm>
            <a:off x="4120391" y="125918"/>
            <a:ext cx="6239741" cy="1058863"/>
          </a:xfrm>
        </p:spPr>
        <p:txBody>
          <a:bodyPr vert="horz" lIns="109728" tIns="109728" rIns="109728" bIns="91440" rtlCol="0" anchor="b">
            <a:normAutofit/>
          </a:bodyPr>
          <a:lstStyle/>
          <a:p>
            <a:r>
              <a:rPr lang="en-US"/>
              <a:t>CONTENTS</a:t>
            </a:r>
          </a:p>
        </p:txBody>
      </p:sp>
      <p:sp>
        <p:nvSpPr>
          <p:cNvPr id="47" name="Freeform: Shape 29">
            <a:extLst>
              <a:ext uri="{FF2B5EF4-FFF2-40B4-BE49-F238E27FC236}">
                <a16:creationId xmlns="" xmlns:a16="http://schemas.microsoft.com/office/drawing/2014/main" id="{59F79411-C7D8-478C-9413-52E857690B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31">
            <a:extLst>
              <a:ext uri="{FF2B5EF4-FFF2-40B4-BE49-F238E27FC236}">
                <a16:creationId xmlns="" xmlns:a16="http://schemas.microsoft.com/office/drawing/2014/main" id="{46AA8137-008D-4F35-AE77-B226A30365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33">
            <a:extLst>
              <a:ext uri="{FF2B5EF4-FFF2-40B4-BE49-F238E27FC236}">
                <a16:creationId xmlns="" xmlns:a16="http://schemas.microsoft.com/office/drawing/2014/main" id="{204C1530-34B9-4662-8952-65590E1BE6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6" name="Picture Placeholder 15" descr="Seedling soil in the sunlight">
            <a:extLst>
              <a:ext uri="{FF2B5EF4-FFF2-40B4-BE49-F238E27FC236}">
                <a16:creationId xmlns="" xmlns:a16="http://schemas.microsoft.com/office/drawing/2014/main" id="{3CB8AD46-F0A9-4BC7-9654-CFD400CE1206}"/>
              </a:ext>
              <a:ext uri="{C183D7F6-B498-43B3-948B-1728B52AA6E4}">
                <adec:decorative xmlns=""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l="41655" r="-2" b="-2"/>
          <a:stretch/>
        </p:blipFill>
        <p:spPr>
          <a:xfrm>
            <a:off x="153" y="10"/>
            <a:ext cx="3298460" cy="3406130"/>
          </a:xfrm>
          <a:custGeom>
            <a:avLst/>
            <a:gdLst/>
            <a:ahLst/>
            <a:cxnLst/>
            <a:rect l="l" t="t" r="r" b="b"/>
            <a:pathLst>
              <a:path w="3298460" h="3387852">
                <a:moveTo>
                  <a:pt x="0" y="0"/>
                </a:moveTo>
                <a:lnTo>
                  <a:pt x="1680943" y="0"/>
                </a:lnTo>
                <a:lnTo>
                  <a:pt x="1703067" y="14997"/>
                </a:lnTo>
                <a:cubicBezTo>
                  <a:pt x="2666032" y="708413"/>
                  <a:pt x="3230478" y="1928213"/>
                  <a:pt x="3297272" y="3337395"/>
                </a:cubicBezTo>
                <a:lnTo>
                  <a:pt x="3298460" y="3387852"/>
                </a:lnTo>
                <a:lnTo>
                  <a:pt x="0" y="3387852"/>
                </a:lnTo>
                <a:close/>
              </a:path>
            </a:pathLst>
          </a:custGeom>
        </p:spPr>
      </p:pic>
      <p:pic>
        <p:nvPicPr>
          <p:cNvPr id="21" name="Picture Placeholder 20" descr="Seedling soil in the sunlight">
            <a:extLst>
              <a:ext uri="{FF2B5EF4-FFF2-40B4-BE49-F238E27FC236}">
                <a16:creationId xmlns="" xmlns:a16="http://schemas.microsoft.com/office/drawing/2014/main" id="{3DBC1EA4-CEC0-4946-B147-DB5F70AB5C64}"/>
              </a:ext>
              <a:ext uri="{C183D7F6-B498-43B3-948B-1728B52AA6E4}">
                <adec:decorative xmlns=""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 xmlns:a14="http://schemas.microsoft.com/office/drawing/2010/main" val="0"/>
              </a:ext>
            </a:extLst>
          </a:blip>
          <a:srcRect l="8619" r="10631" b="3"/>
          <a:stretch/>
        </p:blipFill>
        <p:spPr>
          <a:xfrm>
            <a:off x="20" y="3451860"/>
            <a:ext cx="3303946" cy="3406140"/>
          </a:xfrm>
          <a:custGeom>
            <a:avLst/>
            <a:gdLst/>
            <a:ahLst/>
            <a:cxnLst/>
            <a:rect l="l" t="t" r="r" b="b"/>
            <a:pathLst>
              <a:path w="3303966" h="3387852">
                <a:moveTo>
                  <a:pt x="0" y="0"/>
                </a:moveTo>
                <a:lnTo>
                  <a:pt x="3300398" y="0"/>
                </a:lnTo>
                <a:lnTo>
                  <a:pt x="3303966" y="151508"/>
                </a:lnTo>
                <a:cubicBezTo>
                  <a:pt x="3303966" y="1498983"/>
                  <a:pt x="2375241" y="2132691"/>
                  <a:pt x="1429616" y="2904666"/>
                </a:cubicBezTo>
                <a:cubicBezTo>
                  <a:pt x="1257413" y="3045249"/>
                  <a:pt x="1086786" y="3182960"/>
                  <a:pt x="912968" y="3310451"/>
                </a:cubicBezTo>
                <a:lnTo>
                  <a:pt x="801212" y="3387852"/>
                </a:lnTo>
                <a:lnTo>
                  <a:pt x="0" y="3387852"/>
                </a:lnTo>
                <a:close/>
              </a:path>
            </a:pathLst>
          </a:custGeom>
        </p:spPr>
      </p:pic>
      <p:sp>
        <p:nvSpPr>
          <p:cNvPr id="3" name="Content Placeholder 2">
            <a:extLst>
              <a:ext uri="{FF2B5EF4-FFF2-40B4-BE49-F238E27FC236}">
                <a16:creationId xmlns="" xmlns:a16="http://schemas.microsoft.com/office/drawing/2014/main" id="{69CF77C5-9F6B-451C-B03D-A5E55E0DAC90}"/>
              </a:ext>
            </a:extLst>
          </p:cNvPr>
          <p:cNvSpPr>
            <a:spLocks noGrp="1"/>
          </p:cNvSpPr>
          <p:nvPr>
            <p:ph idx="1"/>
          </p:nvPr>
        </p:nvSpPr>
        <p:spPr>
          <a:xfrm>
            <a:off x="3991284" y="1191554"/>
            <a:ext cx="7043997" cy="5319023"/>
          </a:xfrm>
          <a:prstGeom prst="rect">
            <a:avLst/>
          </a:prstGeom>
          <a:ln>
            <a:noFill/>
          </a:ln>
        </p:spPr>
        <p:txBody>
          <a:bodyPr vert="horz" lIns="109728" tIns="109728" rIns="109728" bIns="91440" rtlCol="0" anchor="ctr">
            <a:noAutofit/>
          </a:bodyPr>
          <a:lstStyle/>
          <a:p>
            <a:pPr>
              <a:lnSpc>
                <a:spcPct val="130000"/>
              </a:lnSpc>
            </a:pPr>
            <a:endParaRPr lang="en-US" sz="2000" b="1" spc="150" dirty="0">
              <a:latin typeface="Meiryo"/>
              <a:ea typeface="Meiryo"/>
              <a:cs typeface="Calibri"/>
            </a:endParaRPr>
          </a:p>
          <a:p>
            <a:pPr>
              <a:lnSpc>
                <a:spcPct val="130000"/>
              </a:lnSpc>
            </a:pPr>
            <a:endParaRPr lang="en-US" sz="2000" b="1" spc="150" dirty="0">
              <a:latin typeface="Meiryo"/>
              <a:ea typeface="Meiryo"/>
              <a:cs typeface="Calibri"/>
            </a:endParaRPr>
          </a:p>
          <a:p>
            <a:pPr>
              <a:lnSpc>
                <a:spcPct val="130000"/>
              </a:lnSpc>
            </a:pPr>
            <a:endParaRPr lang="en-US" sz="2000" b="1" spc="150" dirty="0">
              <a:latin typeface="Meiryo"/>
              <a:ea typeface="Meiryo"/>
              <a:cs typeface="Calibri"/>
            </a:endParaRPr>
          </a:p>
          <a:p>
            <a:pPr marL="285750" indent="-285750">
              <a:lnSpc>
                <a:spcPct val="130000"/>
              </a:lnSpc>
              <a:buFont typeface="Wingdings" panose="020B0503020204020204" pitchFamily="34" charset="0"/>
              <a:buChar char="Ø"/>
            </a:pPr>
            <a:endParaRPr lang="en-US" sz="2400" b="1" spc="150" dirty="0">
              <a:latin typeface="Meiryo"/>
              <a:ea typeface="Meiryo"/>
              <a:cs typeface="Calibri"/>
            </a:endParaRPr>
          </a:p>
          <a:p>
            <a:pPr marL="285750" indent="-285750">
              <a:lnSpc>
                <a:spcPct val="130000"/>
              </a:lnSpc>
              <a:buFont typeface="Wingdings" panose="020B0503020204020204" pitchFamily="34" charset="0"/>
              <a:buChar char="Ø"/>
            </a:pPr>
            <a:r>
              <a:rPr lang="en-US" sz="2700" b="1" spc="150" dirty="0">
                <a:latin typeface="Meiryo"/>
                <a:ea typeface="Meiryo"/>
                <a:cs typeface="Calibri"/>
              </a:rPr>
              <a:t>Introduction</a:t>
            </a:r>
            <a:endParaRPr lang="en-US" sz="2700">
              <a:ea typeface="Meiryo"/>
            </a:endParaRP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Problem</a:t>
            </a:r>
            <a:r>
              <a:rPr lang="en-US" sz="2700" b="1" spc="150" dirty="0">
                <a:latin typeface="Meiryo"/>
                <a:ea typeface="Meiryo"/>
                <a:cs typeface="Calibri"/>
              </a:rPr>
              <a:t> Definition</a:t>
            </a: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Proposed</a:t>
            </a:r>
            <a:r>
              <a:rPr lang="en-US" sz="2700" b="1" spc="150" dirty="0">
                <a:latin typeface="Meiryo"/>
                <a:ea typeface="Meiryo"/>
                <a:cs typeface="Calibri"/>
              </a:rPr>
              <a:t> Methodology</a:t>
            </a:r>
          </a:p>
          <a:p>
            <a:pPr marL="285750" indent="-285750">
              <a:lnSpc>
                <a:spcPct val="130000"/>
              </a:lnSpc>
              <a:buFont typeface="Wingdings" panose="020B0503020204020204" pitchFamily="34" charset="0"/>
              <a:buChar char="Ø"/>
            </a:pPr>
            <a:r>
              <a:rPr lang="en-US" sz="2700" b="1" spc="150" dirty="0">
                <a:latin typeface="Meiryo"/>
                <a:ea typeface="Meiryo"/>
                <a:cs typeface="Calibri"/>
              </a:rPr>
              <a:t>Dataset Used</a:t>
            </a:r>
            <a:endParaRPr lang="en-US" sz="2700" b="1">
              <a:latin typeface="Meiryo"/>
              <a:ea typeface="Meiryo"/>
              <a:cs typeface="Calibri"/>
            </a:endParaRP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Architecture</a:t>
            </a:r>
            <a:endParaRPr lang="en-US" sz="2700" b="1" spc="150" dirty="0">
              <a:latin typeface="Meiryo"/>
              <a:ea typeface="Meiryo"/>
              <a:cs typeface="Calibri"/>
            </a:endParaRP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Models</a:t>
            </a:r>
            <a:r>
              <a:rPr lang="en-US" sz="2700" b="1" spc="150" dirty="0">
                <a:latin typeface="Meiryo"/>
                <a:ea typeface="Meiryo"/>
                <a:cs typeface="Calibri"/>
              </a:rPr>
              <a:t> Used</a:t>
            </a: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Implementation</a:t>
            </a:r>
            <a:r>
              <a:rPr lang="en-US" sz="2700" b="1" spc="150" dirty="0">
                <a:latin typeface="Meiryo"/>
                <a:ea typeface="Meiryo"/>
                <a:cs typeface="Calibri"/>
              </a:rPr>
              <a:t>(Screenshot)</a:t>
            </a:r>
          </a:p>
          <a:p>
            <a:pPr marL="285750" indent="-285750">
              <a:lnSpc>
                <a:spcPct val="130000"/>
              </a:lnSpc>
              <a:buFont typeface="Wingdings" panose="020B0503020204020204" pitchFamily="34" charset="0"/>
              <a:buChar char="Ø"/>
            </a:pPr>
            <a:r>
              <a:rPr lang="en-US" sz="2700" b="1" spc="150" dirty="0">
                <a:latin typeface="Meiryo"/>
                <a:ea typeface="Meiryo"/>
                <a:cs typeface="Calibri"/>
                <a:sym typeface="Wingdings"/>
              </a:rPr>
              <a:t>Conclusion</a:t>
            </a:r>
            <a:r>
              <a:rPr lang="en-US" sz="2700" b="1" spc="150" dirty="0">
                <a:latin typeface="Meiryo"/>
                <a:ea typeface="Meiryo"/>
                <a:cs typeface="Calibri"/>
              </a:rPr>
              <a:t> And Future scope</a:t>
            </a:r>
          </a:p>
          <a:p>
            <a:pPr marL="285750" indent="-285750">
              <a:lnSpc>
                <a:spcPct val="130000"/>
              </a:lnSpc>
              <a:buFont typeface="Wingdings" panose="020B0503020204020204" pitchFamily="34" charset="0"/>
              <a:buChar char="Ø"/>
            </a:pPr>
            <a:endParaRPr lang="en-US" sz="2400" b="1" spc="150" dirty="0">
              <a:latin typeface="Meiryo"/>
              <a:ea typeface="Meiryo"/>
              <a:cs typeface="Calibri"/>
            </a:endParaRPr>
          </a:p>
          <a:p>
            <a:endParaRPr lang="en-US" sz="4400" b="1" dirty="0">
              <a:solidFill>
                <a:schemeClr val="tx1"/>
              </a:solidFill>
              <a:latin typeface="Meiryo"/>
              <a:ea typeface="Meiryo"/>
              <a:cs typeface="Calibri"/>
            </a:endParaRPr>
          </a:p>
          <a:p>
            <a:endParaRPr lang="en-US" sz="2800" b="1" dirty="0">
              <a:latin typeface="Meiryo"/>
              <a:ea typeface="Meiryo"/>
              <a:cs typeface="Calibri"/>
            </a:endParaRPr>
          </a:p>
        </p:txBody>
      </p:sp>
      <p:sp>
        <p:nvSpPr>
          <p:cNvPr id="6" name="Slide Number Placeholder 5">
            <a:extLst>
              <a:ext uri="{FF2B5EF4-FFF2-40B4-BE49-F238E27FC236}">
                <a16:creationId xmlns="" xmlns:a16="http://schemas.microsoft.com/office/drawing/2014/main" id="{7F44664F-D996-450A-B049-CB96E8089DB5}"/>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smtClean="0">
                <a:solidFill>
                  <a:schemeClr val="tx1">
                    <a:lumMod val="75000"/>
                    <a:lumOff val="25000"/>
                  </a:schemeClr>
                </a:solidFill>
              </a:rPr>
              <a:pPr algn="l">
                <a:spcAft>
                  <a:spcPts val="600"/>
                </a:spcAft>
              </a:pPr>
              <a:t>3</a:t>
            </a:fld>
            <a:endParaRPr lang="en-US">
              <a:solidFill>
                <a:schemeClr val="tx1">
                  <a:lumMod val="75000"/>
                  <a:lumOff val="25000"/>
                </a:schemeClr>
              </a:solidFill>
            </a:endParaRPr>
          </a:p>
        </p:txBody>
      </p:sp>
    </p:spTree>
    <p:extLst>
      <p:ext uri="{BB962C8B-B14F-4D97-AF65-F5344CB8AC3E}">
        <p14:creationId xmlns="" xmlns:p14="http://schemas.microsoft.com/office/powerpoint/2010/main" val="1282301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AFB321-A9BF-467D-90CC-B7D41C7D46F9}"/>
              </a:ext>
            </a:extLst>
          </p:cNvPr>
          <p:cNvSpPr>
            <a:spLocks noGrp="1"/>
          </p:cNvSpPr>
          <p:nvPr>
            <p:ph type="title"/>
          </p:nvPr>
        </p:nvSpPr>
        <p:spPr>
          <a:xfrm>
            <a:off x="6445669" y="109036"/>
            <a:ext cx="4399808" cy="999496"/>
          </a:xfrm>
        </p:spPr>
        <p:txBody>
          <a:bodyPr anchor="b"/>
          <a:lstStyle/>
          <a:p>
            <a:r>
              <a:rPr lang="en-US" dirty="0"/>
              <a:t> </a:t>
            </a:r>
            <a:r>
              <a:rPr lang="en-US" sz="2800" dirty="0">
                <a:latin typeface="Meiryo"/>
                <a:ea typeface="Meiryo"/>
                <a:cs typeface="Calibri"/>
              </a:rPr>
              <a:t>INTRODUCTION</a:t>
            </a:r>
          </a:p>
        </p:txBody>
      </p:sp>
      <p:pic>
        <p:nvPicPr>
          <p:cNvPr id="12" name="Picture Placeholder 11">
            <a:extLst>
              <a:ext uri="{FF2B5EF4-FFF2-40B4-BE49-F238E27FC236}">
                <a16:creationId xmlns="" xmlns:a16="http://schemas.microsoft.com/office/drawing/2014/main" id="{DEF738F3-3ED1-4807-B7DF-B6B70629C4E5}"/>
              </a:ext>
            </a:extLst>
          </p:cNvPr>
          <p:cNvPicPr>
            <a:picLocks noGrp="1" noChangeAspect="1"/>
          </p:cNvPicPr>
          <p:nvPr>
            <p:ph type="pic" sz="quarter" idx="13"/>
          </p:nvPr>
        </p:nvPicPr>
        <p:blipFill rotWithShape="1">
          <a:blip r:embed="rId3"/>
          <a:srcRect l="32773" r="32773"/>
          <a:stretch/>
        </p:blipFill>
        <p:spPr>
          <a:xfrm>
            <a:off x="0" y="0"/>
            <a:ext cx="2367789" cy="3074832"/>
          </a:xfrm>
        </p:spPr>
      </p:pic>
      <p:pic>
        <p:nvPicPr>
          <p:cNvPr id="25" name="Picture Placeholder 24">
            <a:extLst>
              <a:ext uri="{FF2B5EF4-FFF2-40B4-BE49-F238E27FC236}">
                <a16:creationId xmlns="" xmlns:a16="http://schemas.microsoft.com/office/drawing/2014/main" id="{26B4E439-15BE-4848-B2FE-CFA129F1B159}"/>
              </a:ext>
            </a:extLst>
          </p:cNvPr>
          <p:cNvPicPr>
            <a:picLocks noGrp="1" noChangeAspect="1"/>
          </p:cNvPicPr>
          <p:nvPr>
            <p:ph type="pic" sz="quarter" idx="14"/>
          </p:nvPr>
        </p:nvPicPr>
        <p:blipFill rotWithShape="1">
          <a:blip r:embed="rId4"/>
          <a:srcRect l="12557" r="12557"/>
          <a:stretch/>
        </p:blipFill>
        <p:spPr>
          <a:xfrm>
            <a:off x="424164" y="3834532"/>
            <a:ext cx="3444873" cy="2858560"/>
          </a:xfrm>
        </p:spPr>
      </p:pic>
      <p:sp>
        <p:nvSpPr>
          <p:cNvPr id="3" name="Content Placeholder 2">
            <a:extLst>
              <a:ext uri="{FF2B5EF4-FFF2-40B4-BE49-F238E27FC236}">
                <a16:creationId xmlns="" xmlns:a16="http://schemas.microsoft.com/office/drawing/2014/main" id="{69CF77C5-9F6B-451C-B03D-A5E55E0DAC90}"/>
              </a:ext>
            </a:extLst>
          </p:cNvPr>
          <p:cNvSpPr>
            <a:spLocks noGrp="1"/>
          </p:cNvSpPr>
          <p:nvPr>
            <p:ph idx="1"/>
          </p:nvPr>
        </p:nvSpPr>
        <p:spPr>
          <a:xfrm>
            <a:off x="4012046" y="1022364"/>
            <a:ext cx="8062317" cy="5592963"/>
          </a:xfrm>
        </p:spPr>
        <p:txBody>
          <a:bodyPr vert="horz" lIns="109728" tIns="109728" rIns="109728" bIns="91440" rtlCol="0" anchor="t">
            <a:noAutofit/>
          </a:bodyPr>
          <a:lstStyle/>
          <a:p>
            <a:r>
              <a:rPr lang="en-US" dirty="0">
                <a:solidFill>
                  <a:schemeClr val="tx1"/>
                </a:solidFill>
                <a:latin typeface="Meiryo"/>
                <a:ea typeface="Meiryo"/>
                <a:cs typeface="Arial"/>
              </a:rPr>
              <a:t>The Indian population is highly dependent on agriculture.</a:t>
            </a:r>
            <a:endParaRPr lang="en-US" dirty="0">
              <a:solidFill>
                <a:schemeClr val="tx1"/>
              </a:solidFill>
              <a:latin typeface="Meiryo"/>
              <a:ea typeface="Meiryo"/>
            </a:endParaRPr>
          </a:p>
          <a:p>
            <a:r>
              <a:rPr lang="en-US" dirty="0" smtClean="0">
                <a:solidFill>
                  <a:schemeClr val="tx1"/>
                </a:solidFill>
                <a:latin typeface="Meiryo"/>
                <a:ea typeface="Meiryo"/>
                <a:cs typeface="Arial"/>
              </a:rPr>
              <a:t>The </a:t>
            </a:r>
            <a:r>
              <a:rPr lang="en-US" dirty="0">
                <a:solidFill>
                  <a:schemeClr val="tx1"/>
                </a:solidFill>
                <a:latin typeface="Meiryo"/>
                <a:ea typeface="Meiryo"/>
                <a:cs typeface="Arial"/>
              </a:rPr>
              <a:t>agriculture sector plays a vital role in the economic growth of country.</a:t>
            </a:r>
            <a:endParaRPr lang="en-US" dirty="0">
              <a:solidFill>
                <a:schemeClr val="tx1"/>
              </a:solidFill>
              <a:latin typeface="Meiryo"/>
              <a:ea typeface="Meiryo"/>
            </a:endParaRPr>
          </a:p>
          <a:p>
            <a:r>
              <a:rPr lang="en-US" dirty="0">
                <a:solidFill>
                  <a:schemeClr val="tx1"/>
                </a:solidFill>
                <a:latin typeface="Meiryo"/>
                <a:ea typeface="Meiryo"/>
                <a:cs typeface="Arial"/>
              </a:rPr>
              <a:t> </a:t>
            </a:r>
            <a:r>
              <a:rPr lang="en-US" dirty="0" smtClean="0">
                <a:solidFill>
                  <a:schemeClr val="tx1"/>
                </a:solidFill>
                <a:latin typeface="Meiryo"/>
                <a:ea typeface="Meiryo"/>
                <a:cs typeface="Arial"/>
              </a:rPr>
              <a:t>Some </a:t>
            </a:r>
            <a:r>
              <a:rPr lang="en-US" dirty="0">
                <a:solidFill>
                  <a:schemeClr val="tx1"/>
                </a:solidFill>
                <a:latin typeface="Meiryo"/>
                <a:ea typeface="Meiryo"/>
                <a:cs typeface="Arial"/>
              </a:rPr>
              <a:t>of the challenges the farmers face are- </a:t>
            </a:r>
            <a:endParaRPr lang="en-US" dirty="0">
              <a:solidFill>
                <a:schemeClr val="tx1"/>
              </a:solidFill>
              <a:latin typeface="Meiryo"/>
              <a:ea typeface="Meiryo"/>
            </a:endParaRPr>
          </a:p>
          <a:p>
            <a:pPr algn="just"/>
            <a:r>
              <a:rPr lang="en-US" dirty="0">
                <a:solidFill>
                  <a:schemeClr val="tx1"/>
                </a:solidFill>
                <a:latin typeface="Meiryo"/>
                <a:ea typeface="Meiryo"/>
                <a:cs typeface="Arial"/>
              </a:rPr>
              <a:t> Dealing with climatic changes.</a:t>
            </a:r>
            <a:endParaRPr lang="en-US" dirty="0">
              <a:solidFill>
                <a:schemeClr val="tx1"/>
              </a:solidFill>
              <a:latin typeface="Meiryo"/>
              <a:ea typeface="Meiryo"/>
            </a:endParaRPr>
          </a:p>
          <a:p>
            <a:pPr algn="just"/>
            <a:r>
              <a:rPr lang="en-US" dirty="0">
                <a:solidFill>
                  <a:schemeClr val="tx1"/>
                </a:solidFill>
                <a:latin typeface="Meiryo"/>
                <a:ea typeface="Meiryo"/>
              </a:rPr>
              <a:t> </a:t>
            </a:r>
            <a:r>
              <a:rPr lang="en-US" dirty="0">
                <a:solidFill>
                  <a:schemeClr val="tx1"/>
                </a:solidFill>
                <a:latin typeface="Meiryo"/>
                <a:ea typeface="Meiryo"/>
                <a:cs typeface="Arial"/>
              </a:rPr>
              <a:t>Nutrient deficiency in the soil.</a:t>
            </a:r>
            <a:endParaRPr lang="en-US" dirty="0">
              <a:solidFill>
                <a:schemeClr val="tx1"/>
              </a:solidFill>
              <a:latin typeface="Meiryo"/>
              <a:ea typeface="Meiryo"/>
            </a:endParaRPr>
          </a:p>
          <a:p>
            <a:pPr algn="just"/>
            <a:r>
              <a:rPr lang="en-US" dirty="0">
                <a:solidFill>
                  <a:schemeClr val="tx1"/>
                </a:solidFill>
                <a:latin typeface="Meiryo"/>
                <a:ea typeface="Meiryo"/>
              </a:rPr>
              <a:t> </a:t>
            </a:r>
            <a:r>
              <a:rPr lang="en-US" dirty="0">
                <a:solidFill>
                  <a:schemeClr val="tx1"/>
                </a:solidFill>
                <a:latin typeface="Meiryo"/>
                <a:ea typeface="Meiryo"/>
                <a:cs typeface="Arial"/>
              </a:rPr>
              <a:t>Farmers make a mistake by cultivating the same crops every year.</a:t>
            </a:r>
            <a:endParaRPr lang="en-US" dirty="0">
              <a:solidFill>
                <a:schemeClr val="tx1"/>
              </a:solidFill>
              <a:latin typeface="Meiryo"/>
              <a:ea typeface="Meiryo"/>
            </a:endParaRPr>
          </a:p>
          <a:p>
            <a:pPr algn="just"/>
            <a:r>
              <a:rPr lang="en-US" smtClean="0">
                <a:solidFill>
                  <a:schemeClr val="tx1"/>
                </a:solidFill>
                <a:latin typeface="Meiryo"/>
                <a:ea typeface="Meiryo"/>
                <a:cs typeface="Arial"/>
              </a:rPr>
              <a:t>Our </a:t>
            </a:r>
            <a:r>
              <a:rPr lang="en-US" dirty="0">
                <a:solidFill>
                  <a:schemeClr val="tx1"/>
                </a:solidFill>
                <a:latin typeface="Meiryo"/>
                <a:ea typeface="Meiryo"/>
                <a:cs typeface="Arial"/>
              </a:rPr>
              <a:t>project aims to discover the best model for crop prediction, which can help farmers decide the type of crop to grow based on the climatic conditions and nutrients present in the soil which helps in increasing crop yeild and gaining profits.</a:t>
            </a:r>
            <a:r>
              <a:rPr lang="en-US" dirty="0">
                <a:solidFill>
                  <a:srgbClr val="FFFFFF"/>
                </a:solidFill>
                <a:latin typeface="Meiryo"/>
                <a:ea typeface="Meiryo"/>
                <a:cs typeface="Arial"/>
              </a:rPr>
              <a:t> </a:t>
            </a:r>
            <a:endParaRPr lang="en-US" dirty="0">
              <a:latin typeface="Meiryo"/>
              <a:ea typeface="Meiryo"/>
            </a:endParaRPr>
          </a:p>
          <a:p>
            <a:endParaRPr lang="en-US" b="1" dirty="0">
              <a:ea typeface="Meiryo"/>
            </a:endParaRPr>
          </a:p>
        </p:txBody>
      </p:sp>
      <p:sp>
        <p:nvSpPr>
          <p:cNvPr id="29" name="Slide Number Placeholder 28">
            <a:extLst>
              <a:ext uri="{FF2B5EF4-FFF2-40B4-BE49-F238E27FC236}">
                <a16:creationId xmlns="" xmlns:a16="http://schemas.microsoft.com/office/drawing/2014/main" id="{EB7FA994-B153-45E4-B5FD-FF6CABD2DBFF}"/>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4</a:t>
            </a:fld>
            <a:endParaRPr lang="en-US" dirty="0"/>
          </a:p>
        </p:txBody>
      </p:sp>
    </p:spTree>
    <p:extLst>
      <p:ext uri="{BB962C8B-B14F-4D97-AF65-F5344CB8AC3E}">
        <p14:creationId xmlns="" xmlns:p14="http://schemas.microsoft.com/office/powerpoint/2010/main" val="3777878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16">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18">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5" name="Freeform: Shape 20">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22">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7" name="Freeform: Shape 24">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26">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28">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30">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71" name="Rectangle 32">
            <a:extLst>
              <a:ext uri="{FF2B5EF4-FFF2-40B4-BE49-F238E27FC236}">
                <a16:creationId xmlns="" xmlns:a16="http://schemas.microsoft.com/office/drawing/2014/main" id="{0DBF1ABE-8590-450D-BB49-BDDCCF3EE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3C3D335A-5ECE-43C8-B81D-FB11A0598038}"/>
              </a:ext>
            </a:extLst>
          </p:cNvPr>
          <p:cNvSpPr>
            <a:spLocks noGrp="1"/>
          </p:cNvSpPr>
          <p:nvPr>
            <p:ph type="ctrTitle"/>
          </p:nvPr>
        </p:nvSpPr>
        <p:spPr>
          <a:xfrm>
            <a:off x="964870" y="339852"/>
            <a:ext cx="5131087" cy="2520367"/>
          </a:xfrm>
        </p:spPr>
        <p:txBody>
          <a:bodyPr vert="horz" lIns="109728" tIns="109728" rIns="109728" bIns="91440" rtlCol="0" anchor="b">
            <a:normAutofit/>
          </a:bodyPr>
          <a:lstStyle/>
          <a:p>
            <a:pPr>
              <a:lnSpc>
                <a:spcPct val="110000"/>
              </a:lnSpc>
            </a:pPr>
            <a:r>
              <a:rPr lang="en-US" sz="4600" spc="150">
                <a:solidFill>
                  <a:schemeClr val="tx1">
                    <a:lumMod val="85000"/>
                    <a:lumOff val="15000"/>
                  </a:schemeClr>
                </a:solidFill>
              </a:rPr>
              <a:t>PROBLEM FORMULATION</a:t>
            </a:r>
          </a:p>
        </p:txBody>
      </p:sp>
      <p:sp>
        <p:nvSpPr>
          <p:cNvPr id="3" name="Subtitle 2">
            <a:extLst>
              <a:ext uri="{FF2B5EF4-FFF2-40B4-BE49-F238E27FC236}">
                <a16:creationId xmlns="" xmlns:a16="http://schemas.microsoft.com/office/drawing/2014/main" id="{CE24BAAE-F3C2-4167-8E55-3D4A3B8F9FD0}"/>
              </a:ext>
            </a:extLst>
          </p:cNvPr>
          <p:cNvSpPr>
            <a:spLocks noGrp="1"/>
          </p:cNvSpPr>
          <p:nvPr>
            <p:ph type="subTitle" idx="1"/>
          </p:nvPr>
        </p:nvSpPr>
        <p:spPr>
          <a:xfrm>
            <a:off x="942420" y="3075880"/>
            <a:ext cx="4797193" cy="3315847"/>
          </a:xfrm>
        </p:spPr>
        <p:txBody>
          <a:bodyPr vert="horz" lIns="109728" tIns="109728" rIns="109728" bIns="91440" rtlCol="0" anchor="t">
            <a:noAutofit/>
          </a:bodyPr>
          <a:lstStyle/>
          <a:p>
            <a:pPr marL="457200" indent="-457200">
              <a:lnSpc>
                <a:spcPct val="120000"/>
              </a:lnSpc>
              <a:buFont typeface="Wingdings" panose="020B0503020204020204" pitchFamily="34" charset="0"/>
              <a:buChar char="Ø"/>
            </a:pPr>
            <a:r>
              <a:rPr lang="en-US" sz="2800" spc="150" dirty="0">
                <a:solidFill>
                  <a:schemeClr val="tx1">
                    <a:lumMod val="85000"/>
                    <a:lumOff val="15000"/>
                  </a:schemeClr>
                </a:solidFill>
              </a:rPr>
              <a:t>Need of Increase In Productivity </a:t>
            </a:r>
            <a:endParaRPr lang="en-US" sz="2800" spc="150">
              <a:solidFill>
                <a:schemeClr val="tx1">
                  <a:lumMod val="85000"/>
                  <a:lumOff val="15000"/>
                </a:schemeClr>
              </a:solidFill>
              <a:ea typeface="Meiryo"/>
            </a:endParaRPr>
          </a:p>
          <a:p>
            <a:pPr marL="457200" indent="-457200">
              <a:lnSpc>
                <a:spcPct val="120000"/>
              </a:lnSpc>
              <a:buFont typeface="Wingdings" panose="020B0503020204020204" pitchFamily="34" charset="0"/>
              <a:buChar char="Ø"/>
            </a:pPr>
            <a:r>
              <a:rPr lang="en-US" sz="2800" spc="150" dirty="0">
                <a:solidFill>
                  <a:schemeClr val="tx1">
                    <a:lumMod val="85000"/>
                    <a:lumOff val="15000"/>
                  </a:schemeClr>
                </a:solidFill>
              </a:rPr>
              <a:t>Not Able To Choose Right Crop Based On Their Soil Requirements </a:t>
            </a:r>
            <a:endParaRPr lang="en-US" sz="2800" spc="150">
              <a:solidFill>
                <a:schemeClr val="tx1">
                  <a:lumMod val="85000"/>
                  <a:lumOff val="15000"/>
                </a:schemeClr>
              </a:solidFill>
              <a:ea typeface="Meiryo"/>
            </a:endParaRPr>
          </a:p>
        </p:txBody>
      </p:sp>
      <p:sp>
        <p:nvSpPr>
          <p:cNvPr id="72" name="Freeform: Shape 34">
            <a:extLst>
              <a:ext uri="{FF2B5EF4-FFF2-40B4-BE49-F238E27FC236}">
                <a16:creationId xmlns="" xmlns:a16="http://schemas.microsoft.com/office/drawing/2014/main" id="{C7D887A3-61AD-4674-BC53-8DFA8CF7B4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36">
            <a:extLst>
              <a:ext uri="{FF2B5EF4-FFF2-40B4-BE49-F238E27FC236}">
                <a16:creationId xmlns="" xmlns:a16="http://schemas.microsoft.com/office/drawing/2014/main" id="{479F0FB3-8461-462D-84A2-53106FBF4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38">
            <a:extLst>
              <a:ext uri="{FF2B5EF4-FFF2-40B4-BE49-F238E27FC236}">
                <a16:creationId xmlns="" xmlns:a16="http://schemas.microsoft.com/office/drawing/2014/main" id="{11E3C311-4E8A-45D9-97BF-07F5FD3469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Picture Placeholder 11" descr="Person planting seedlings">
            <a:extLst>
              <a:ext uri="{FF2B5EF4-FFF2-40B4-BE49-F238E27FC236}">
                <a16:creationId xmlns="" xmlns:a16="http://schemas.microsoft.com/office/drawing/2014/main" id="{1D72F91E-78DC-4ED2-886A-750102A08E26}"/>
              </a:ext>
              <a:ext uri="{C183D7F6-B498-43B3-948B-1728B52AA6E4}">
                <adec:decorative xmlns=""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 xmlns:a14="http://schemas.microsoft.com/office/drawing/2010/main" val="0"/>
              </a:ext>
            </a:extLst>
          </a:blip>
          <a:srcRect l="30683" r="-2" b="-2"/>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6" name="Slide Number Placeholder 5">
            <a:extLst>
              <a:ext uri="{FF2B5EF4-FFF2-40B4-BE49-F238E27FC236}">
                <a16:creationId xmlns="" xmlns:a16="http://schemas.microsoft.com/office/drawing/2014/main" id="{BB605040-5B62-494D-B23C-DEA503D33775}"/>
              </a:ext>
            </a:extLst>
          </p:cNvPr>
          <p:cNvSpPr>
            <a:spLocks noGrp="1"/>
          </p:cNvSpPr>
          <p:nvPr>
            <p:ph type="sldNum" sz="quarter" idx="4294967295"/>
          </p:nvPr>
        </p:nvSpPr>
        <p:spPr>
          <a:xfrm>
            <a:off x="10515600" y="6170490"/>
            <a:ext cx="1198829" cy="457200"/>
          </a:xfrm>
        </p:spPr>
        <p:txBody>
          <a:bodyPr vert="horz" lIns="109728" tIns="109728" rIns="109728" bIns="91440" rtlCol="0" anchor="b">
            <a:normAutofit/>
          </a:bodyPr>
          <a:lstStyle/>
          <a:p>
            <a:pPr>
              <a:spcAft>
                <a:spcPts val="600"/>
              </a:spcAft>
            </a:pPr>
            <a:fld id="{FAEF9944-A4F6-4C59-AEBD-678D6480B8EA}"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 xmlns:p14="http://schemas.microsoft.com/office/powerpoint/2010/main" val="378934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9">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11">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1" name="Freeform: Shape 13">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2" name="Freeform: Shape 15">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 name="Freeform: Shape 17">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Freeform: Shape 19">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5" name="Freeform: Shape 21">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6" name="Freeform: Shape 23">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7" name="Rectangle 25">
            <a:extLst>
              <a:ext uri="{FF2B5EF4-FFF2-40B4-BE49-F238E27FC236}">
                <a16:creationId xmlns="" xmlns:a16="http://schemas.microsoft.com/office/drawing/2014/main" id="{0DBF1ABE-8590-450D-BB49-BDDCCF3EE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5">
            <a:extLst>
              <a:ext uri="{FF2B5EF4-FFF2-40B4-BE49-F238E27FC236}">
                <a16:creationId xmlns="" xmlns:a16="http://schemas.microsoft.com/office/drawing/2014/main" id="{732F560D-4C78-F378-84E6-F2912F3F15F2}"/>
              </a:ext>
            </a:extLst>
          </p:cNvPr>
          <p:cNvPicPr>
            <a:picLocks noGrp="1" noChangeAspect="1"/>
          </p:cNvPicPr>
          <p:nvPr>
            <p:ph type="pic" sz="quarter" idx="14"/>
          </p:nvPr>
        </p:nvPicPr>
        <p:blipFill rotWithShape="1">
          <a:blip r:embed="rId2">
            <a:extLst>
              <a:ext uri="{837473B0-CC2E-450A-ABE3-18F120FF3D39}">
                <a1611:picAttrSrcUrl xmlns="" xmlns:a1611="http://schemas.microsoft.com/office/drawing/2016/11/main" r:id="rId3"/>
              </a:ext>
            </a:extLst>
          </a:blip>
          <a:srcRect l="5236" r="19990"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08" name="Freeform: Shape 27">
            <a:extLst>
              <a:ext uri="{FF2B5EF4-FFF2-40B4-BE49-F238E27FC236}">
                <a16:creationId xmlns="" xmlns:a16="http://schemas.microsoft.com/office/drawing/2014/main" id="{DCD36D47-40B7-494B-B249-3CBA333DE2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9" name="Freeform: Shape 29">
            <a:extLst>
              <a:ext uri="{FF2B5EF4-FFF2-40B4-BE49-F238E27FC236}">
                <a16:creationId xmlns="" xmlns:a16="http://schemas.microsoft.com/office/drawing/2014/main" id="{03AD0D1C-F8BA-4CD1-BC4D-BE1823F3EB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0" name="Freeform: Shape 31">
            <a:extLst>
              <a:ext uri="{FF2B5EF4-FFF2-40B4-BE49-F238E27FC236}">
                <a16:creationId xmlns="" xmlns:a16="http://schemas.microsoft.com/office/drawing/2014/main" id="{FBA7E51E-7B6A-4A79-8F84-47C845C7A2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itle 2">
            <a:extLst>
              <a:ext uri="{FF2B5EF4-FFF2-40B4-BE49-F238E27FC236}">
                <a16:creationId xmlns="" xmlns:a16="http://schemas.microsoft.com/office/drawing/2014/main" id="{1AAD764F-3ABE-2AB5-2BD0-659B1EBD87F4}"/>
              </a:ext>
            </a:extLst>
          </p:cNvPr>
          <p:cNvSpPr>
            <a:spLocks noGrp="1"/>
          </p:cNvSpPr>
          <p:nvPr>
            <p:ph type="ctrTitle"/>
          </p:nvPr>
        </p:nvSpPr>
        <p:spPr>
          <a:xfrm>
            <a:off x="821097" y="181702"/>
            <a:ext cx="5274860" cy="2002782"/>
          </a:xfrm>
        </p:spPr>
        <p:txBody>
          <a:bodyPr vert="horz" lIns="109728" tIns="109728" rIns="109728" bIns="91440" rtlCol="0" anchor="b">
            <a:normAutofit/>
          </a:bodyPr>
          <a:lstStyle/>
          <a:p>
            <a:pPr>
              <a:lnSpc>
                <a:spcPct val="110000"/>
              </a:lnSpc>
            </a:pPr>
            <a:r>
              <a:rPr lang="en-US" sz="4200" spc="150">
                <a:solidFill>
                  <a:schemeClr val="tx1">
                    <a:lumMod val="85000"/>
                    <a:lumOff val="15000"/>
                  </a:schemeClr>
                </a:solidFill>
              </a:rPr>
              <a:t>PROPOSED METHODOLOGY</a:t>
            </a:r>
          </a:p>
        </p:txBody>
      </p:sp>
      <p:sp>
        <p:nvSpPr>
          <p:cNvPr id="4" name="Subtitle 3">
            <a:extLst>
              <a:ext uri="{FF2B5EF4-FFF2-40B4-BE49-F238E27FC236}">
                <a16:creationId xmlns="" xmlns:a16="http://schemas.microsoft.com/office/drawing/2014/main" id="{CE50BEE0-82B7-AA18-9F49-4487868502FE}"/>
              </a:ext>
            </a:extLst>
          </p:cNvPr>
          <p:cNvSpPr>
            <a:spLocks noGrp="1"/>
          </p:cNvSpPr>
          <p:nvPr>
            <p:ph type="subTitle" idx="1"/>
          </p:nvPr>
        </p:nvSpPr>
        <p:spPr>
          <a:xfrm>
            <a:off x="726760" y="2270748"/>
            <a:ext cx="4852469" cy="3545886"/>
          </a:xfrm>
        </p:spPr>
        <p:txBody>
          <a:bodyPr vert="horz" lIns="109728" tIns="109728" rIns="109728" bIns="91440" rtlCol="0" anchor="t">
            <a:normAutofit/>
          </a:bodyPr>
          <a:lstStyle/>
          <a:p>
            <a:pPr marL="457200" indent="-457200">
              <a:lnSpc>
                <a:spcPct val="130000"/>
              </a:lnSpc>
              <a:buFont typeface="Wingdings" panose="020B0503020204020204" pitchFamily="34" charset="0"/>
              <a:buChar char="Ø"/>
            </a:pPr>
            <a:endParaRPr lang="en-US" sz="2800" spc="150" dirty="0">
              <a:solidFill>
                <a:schemeClr val="tx1"/>
              </a:solidFill>
            </a:endParaRPr>
          </a:p>
          <a:p>
            <a:pPr marL="457200" indent="-457200">
              <a:lnSpc>
                <a:spcPct val="130000"/>
              </a:lnSpc>
              <a:buFont typeface="Wingdings" panose="020B0503020204020204" pitchFamily="34" charset="0"/>
              <a:buChar char="Ø"/>
            </a:pPr>
            <a:r>
              <a:rPr lang="en-US" sz="2800" spc="150" dirty="0">
                <a:solidFill>
                  <a:schemeClr val="tx1"/>
                </a:solidFill>
              </a:rPr>
              <a:t>To Implement Precision Agriculture</a:t>
            </a:r>
            <a:endParaRPr lang="en-US">
              <a:solidFill>
                <a:schemeClr val="tx1"/>
              </a:solidFill>
              <a:ea typeface="Meiryo"/>
            </a:endParaRPr>
          </a:p>
          <a:p>
            <a:pPr marL="457200" indent="-457200">
              <a:lnSpc>
                <a:spcPct val="130000"/>
              </a:lnSpc>
              <a:buFont typeface="Wingdings" panose="020B0503020204020204" pitchFamily="34" charset="0"/>
              <a:buChar char="Ø"/>
            </a:pPr>
            <a:r>
              <a:rPr lang="en-US" sz="3000" spc="150" dirty="0">
                <a:solidFill>
                  <a:schemeClr val="tx1"/>
                </a:solidFill>
                <a:ea typeface="+mn-lt"/>
                <a:cs typeface="+mn-lt"/>
              </a:rPr>
              <a:t>Design A Web Application </a:t>
            </a:r>
            <a:r>
              <a:rPr lang="en-US" sz="2800" spc="150" dirty="0">
                <a:solidFill>
                  <a:schemeClr val="tx1"/>
                </a:solidFill>
              </a:rPr>
              <a:t> </a:t>
            </a:r>
            <a:endParaRPr lang="en-US" dirty="0">
              <a:solidFill>
                <a:schemeClr val="tx1"/>
              </a:solidFill>
              <a:ea typeface="Meiryo"/>
            </a:endParaRPr>
          </a:p>
          <a:p>
            <a:pPr marL="457200" indent="-457200">
              <a:lnSpc>
                <a:spcPct val="130000"/>
              </a:lnSpc>
              <a:buFont typeface="Wingdings" panose="020B0503020204020204" pitchFamily="34" charset="0"/>
              <a:buChar char="Ø"/>
            </a:pPr>
            <a:endParaRPr lang="en-US" sz="2800" spc="150" dirty="0">
              <a:solidFill>
                <a:schemeClr val="tx1"/>
              </a:solidFill>
              <a:ea typeface="Meiryo"/>
            </a:endParaRPr>
          </a:p>
          <a:p>
            <a:pPr>
              <a:lnSpc>
                <a:spcPct val="130000"/>
              </a:lnSpc>
            </a:pPr>
            <a:endParaRPr lang="en-US" sz="2400" spc="150">
              <a:solidFill>
                <a:schemeClr val="tx1">
                  <a:lumMod val="85000"/>
                  <a:lumOff val="15000"/>
                </a:schemeClr>
              </a:solidFill>
              <a:ea typeface="Meiryo"/>
            </a:endParaRPr>
          </a:p>
        </p:txBody>
      </p:sp>
    </p:spTree>
    <p:extLst>
      <p:ext uri="{BB962C8B-B14F-4D97-AF65-F5344CB8AC3E}">
        <p14:creationId xmlns="" xmlns:p14="http://schemas.microsoft.com/office/powerpoint/2010/main" val="2855213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8" name="Rectangle 37">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 xmlns:a16="http://schemas.microsoft.com/office/drawing/2014/main" id="{5C53123E-2372-C97F-F6C1-121BD28C4C62}"/>
              </a:ext>
            </a:extLst>
          </p:cNvPr>
          <p:cNvSpPr txBox="1"/>
          <p:nvPr/>
        </p:nvSpPr>
        <p:spPr>
          <a:xfrm>
            <a:off x="7416125" y="2092012"/>
            <a:ext cx="3229722" cy="2818995"/>
          </a:xfrm>
          <a:prstGeom prst="rect">
            <a:avLst/>
          </a:prstGeom>
        </p:spPr>
        <p:txBody>
          <a:bodyPr rot="0" spcFirstLastPara="0" vertOverflow="overflow" horzOverflow="overflow" vert="horz" wrap="square" lIns="109728" tIns="109728" rIns="109728" bIns="91440" numCol="1" spcCol="0" rtlCol="0" fromWordArt="0" anchor="b" anchorCtr="0" forceAA="0" compatLnSpc="1">
            <a:prstTxWarp prst="textNoShape">
              <a:avLst/>
            </a:prstTxWarp>
            <a:noAutofit/>
          </a:bodyPr>
          <a:lstStyle/>
          <a:p>
            <a:pPr algn="ctr">
              <a:lnSpc>
                <a:spcPct val="110000"/>
              </a:lnSpc>
              <a:spcBef>
                <a:spcPct val="0"/>
              </a:spcBef>
              <a:spcAft>
                <a:spcPts val="600"/>
              </a:spcAft>
            </a:pPr>
            <a:r>
              <a:rPr lang="en-US" sz="3200" b="1" spc="150" dirty="0">
                <a:latin typeface="+mj-lt"/>
                <a:ea typeface="+mj-ea"/>
                <a:cs typeface="+mj-cs"/>
              </a:rPr>
              <a:t>WORKFLOW OF</a:t>
            </a:r>
            <a:endParaRPr lang="en-US" sz="3200" b="1" spc="150">
              <a:latin typeface="+mj-lt"/>
              <a:ea typeface="Meiryo"/>
              <a:cs typeface="+mj-cs"/>
            </a:endParaRPr>
          </a:p>
          <a:p>
            <a:pPr algn="ctr">
              <a:lnSpc>
                <a:spcPct val="110000"/>
              </a:lnSpc>
              <a:spcBef>
                <a:spcPct val="0"/>
              </a:spcBef>
              <a:spcAft>
                <a:spcPts val="600"/>
              </a:spcAft>
            </a:pPr>
            <a:r>
              <a:rPr lang="en-US" sz="3200" b="1" spc="150" dirty="0">
                <a:latin typeface="+mj-lt"/>
                <a:ea typeface="+mj-ea"/>
                <a:cs typeface="+mj-cs"/>
              </a:rPr>
              <a:t> OUR PROPOSED MODEL</a:t>
            </a:r>
            <a:endParaRPr lang="en-US" sz="3200" b="1" spc="150">
              <a:latin typeface="+mj-lt"/>
              <a:ea typeface="Meiryo"/>
              <a:cs typeface="+mj-cs"/>
            </a:endParaRPr>
          </a:p>
        </p:txBody>
      </p:sp>
      <p:pic>
        <p:nvPicPr>
          <p:cNvPr id="4" name="Picture 4">
            <a:extLst>
              <a:ext uri="{FF2B5EF4-FFF2-40B4-BE49-F238E27FC236}">
                <a16:creationId xmlns="" xmlns:a16="http://schemas.microsoft.com/office/drawing/2014/main" id="{56CC7CE5-8442-9364-BEC7-9DB730E3FA49}"/>
              </a:ext>
            </a:extLst>
          </p:cNvPr>
          <p:cNvPicPr>
            <a:picLocks noChangeAspect="1"/>
          </p:cNvPicPr>
          <p:nvPr/>
        </p:nvPicPr>
        <p:blipFill>
          <a:blip r:embed="rId3"/>
          <a:stretch>
            <a:fillRect/>
          </a:stretch>
        </p:blipFill>
        <p:spPr>
          <a:xfrm>
            <a:off x="1369997" y="640558"/>
            <a:ext cx="4306380" cy="5865403"/>
          </a:xfrm>
          <a:prstGeom prst="rect">
            <a:avLst/>
          </a:prstGeom>
        </p:spPr>
      </p:pic>
      <p:sp>
        <p:nvSpPr>
          <p:cNvPr id="3" name="Slide Number Placeholder 2">
            <a:extLst>
              <a:ext uri="{FF2B5EF4-FFF2-40B4-BE49-F238E27FC236}">
                <a16:creationId xmlns="" xmlns:a16="http://schemas.microsoft.com/office/drawing/2014/main" id="{9A8BFE61-E2B5-D099-9A23-8B2845CFD5AB}"/>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smtClean="0"/>
              <a:pPr algn="l">
                <a:spcAft>
                  <a:spcPts val="600"/>
                </a:spcAft>
              </a:pPr>
              <a:t>7</a:t>
            </a:fld>
            <a:endParaRPr lang="en-US"/>
          </a:p>
        </p:txBody>
      </p:sp>
    </p:spTree>
    <p:extLst>
      <p:ext uri="{BB962C8B-B14F-4D97-AF65-F5344CB8AC3E}">
        <p14:creationId xmlns="" xmlns:p14="http://schemas.microsoft.com/office/powerpoint/2010/main" val="3278933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B41B9B0D-416F-4632-8530-27002FB8B981}"/>
              </a:ext>
            </a:extLst>
          </p:cNvPr>
          <p:cNvSpPr>
            <a:spLocks noGrp="1"/>
          </p:cNvSpPr>
          <p:nvPr>
            <p:ph type="title"/>
          </p:nvPr>
        </p:nvSpPr>
        <p:spPr>
          <a:xfrm>
            <a:off x="2317632" y="108235"/>
            <a:ext cx="6980612" cy="1751694"/>
          </a:xfrm>
        </p:spPr>
        <p:txBody>
          <a:bodyPr vert="horz" lIns="109728" tIns="109728" rIns="109728" bIns="91440" rtlCol="0" anchor="b">
            <a:noAutofit/>
          </a:bodyPr>
          <a:lstStyle/>
          <a:p>
            <a:r>
              <a:rPr lang="en-US" sz="4400" dirty="0">
                <a:solidFill>
                  <a:schemeClr val="tx1"/>
                </a:solidFill>
                <a:ea typeface="Meiryo"/>
              </a:rPr>
              <a:t>LOGISTIC REGRESSION</a:t>
            </a:r>
          </a:p>
        </p:txBody>
      </p:sp>
      <p:pic>
        <p:nvPicPr>
          <p:cNvPr id="10" name="Picture Placeholder 9" descr="Free photo: close, cereals, nature, wheat, field crops, immature ...">
            <a:extLst>
              <a:ext uri="{FF2B5EF4-FFF2-40B4-BE49-F238E27FC236}">
                <a16:creationId xmlns="" xmlns:a16="http://schemas.microsoft.com/office/drawing/2014/main" id="{CAA82CD4-07C1-403F-9463-C28AF924A8E1}"/>
              </a:ext>
            </a:extLst>
          </p:cNvPr>
          <p:cNvPicPr>
            <a:picLocks noGrp="1" noChangeAspect="1"/>
          </p:cNvPicPr>
          <p:nvPr>
            <p:ph type="pic" sz="quarter" idx="13"/>
          </p:nvPr>
        </p:nvPicPr>
        <p:blipFill rotWithShape="1">
          <a:blip r:embed="rId2"/>
          <a:srcRect/>
          <a:stretch/>
        </p:blipFill>
        <p:spPr>
          <a:xfrm>
            <a:off x="0" y="-8963"/>
            <a:ext cx="2417763" cy="6746530"/>
          </a:xfrm>
        </p:spPr>
      </p:pic>
      <p:pic>
        <p:nvPicPr>
          <p:cNvPr id="12" name="Picture Placeholder 11" descr="Free photo: close, cereals, nature, wheat, field crops, immature ...">
            <a:extLst>
              <a:ext uri="{FF2B5EF4-FFF2-40B4-BE49-F238E27FC236}">
                <a16:creationId xmlns="" xmlns:a16="http://schemas.microsoft.com/office/drawing/2014/main" id="{710A1955-F4D9-4D6A-8F17-5F7D9DC77210}"/>
              </a:ext>
            </a:extLst>
          </p:cNvPr>
          <p:cNvPicPr>
            <a:picLocks noGrp="1" noChangeAspect="1"/>
          </p:cNvPicPr>
          <p:nvPr>
            <p:ph type="pic" sz="quarter" idx="14"/>
          </p:nvPr>
        </p:nvPicPr>
        <p:blipFill rotWithShape="1">
          <a:blip r:embed="rId2"/>
          <a:srcRect/>
          <a:stretch/>
        </p:blipFill>
        <p:spPr>
          <a:xfrm>
            <a:off x="9129623" y="7189"/>
            <a:ext cx="3062377" cy="6757358"/>
          </a:xfrm>
        </p:spPr>
      </p:pic>
      <p:sp>
        <p:nvSpPr>
          <p:cNvPr id="45" name="Slide Number Placeholder 31">
            <a:extLst>
              <a:ext uri="{FF2B5EF4-FFF2-40B4-BE49-F238E27FC236}">
                <a16:creationId xmlns=""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8</a:t>
            </a:fld>
            <a:endParaRPr lang="en-US" dirty="0"/>
          </a:p>
        </p:txBody>
      </p:sp>
      <p:pic>
        <p:nvPicPr>
          <p:cNvPr id="6" name="Picture 7">
            <a:extLst>
              <a:ext uri="{FF2B5EF4-FFF2-40B4-BE49-F238E27FC236}">
                <a16:creationId xmlns="" xmlns:a16="http://schemas.microsoft.com/office/drawing/2014/main" id="{2BBC418D-3AAE-C52B-871B-E8AD8001261F}"/>
              </a:ext>
            </a:extLst>
          </p:cNvPr>
          <p:cNvPicPr>
            <a:picLocks noGrp="1" noChangeAspect="1"/>
          </p:cNvPicPr>
          <p:nvPr>
            <p:ph idx="1"/>
          </p:nvPr>
        </p:nvPicPr>
        <p:blipFill>
          <a:blip r:embed="rId3"/>
          <a:stretch>
            <a:fillRect/>
          </a:stretch>
        </p:blipFill>
        <p:spPr>
          <a:xfrm>
            <a:off x="2416993" y="2128023"/>
            <a:ext cx="6265219" cy="4181270"/>
          </a:xfrm>
        </p:spPr>
      </p:pic>
    </p:spTree>
    <p:extLst>
      <p:ext uri="{BB962C8B-B14F-4D97-AF65-F5344CB8AC3E}">
        <p14:creationId xmlns="" xmlns:p14="http://schemas.microsoft.com/office/powerpoint/2010/main" val="19336587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076F6D-CC1B-B7AD-7935-A2175AF5BC30}"/>
              </a:ext>
            </a:extLst>
          </p:cNvPr>
          <p:cNvSpPr>
            <a:spLocks noGrp="1"/>
          </p:cNvSpPr>
          <p:nvPr>
            <p:ph type="title"/>
          </p:nvPr>
        </p:nvSpPr>
        <p:spPr>
          <a:xfrm>
            <a:off x="2245743" y="237629"/>
            <a:ext cx="6333633" cy="1780450"/>
          </a:xfrm>
        </p:spPr>
        <p:txBody>
          <a:bodyPr>
            <a:noAutofit/>
          </a:bodyPr>
          <a:lstStyle/>
          <a:p>
            <a:r>
              <a:rPr lang="en-US" sz="4400" dirty="0">
                <a:solidFill>
                  <a:schemeClr val="tx1"/>
                </a:solidFill>
                <a:ea typeface="Meiryo"/>
              </a:rPr>
              <a:t>SUPPORT VECTOR MACHINE</a:t>
            </a:r>
            <a:endParaRPr lang="en-US" sz="4400">
              <a:solidFill>
                <a:schemeClr val="tx1"/>
              </a:solidFill>
              <a:ea typeface="Meiryo"/>
            </a:endParaRPr>
          </a:p>
        </p:txBody>
      </p:sp>
      <p:pic>
        <p:nvPicPr>
          <p:cNvPr id="13" name="Picture 13" descr="Woman's hand touching wheat in field">
            <a:extLst>
              <a:ext uri="{FF2B5EF4-FFF2-40B4-BE49-F238E27FC236}">
                <a16:creationId xmlns="" xmlns:a16="http://schemas.microsoft.com/office/drawing/2014/main" id="{F697A7A6-A7CC-83CF-4698-76EEC2097373}"/>
              </a:ext>
            </a:extLst>
          </p:cNvPr>
          <p:cNvPicPr>
            <a:picLocks noGrp="1" noChangeAspect="1"/>
          </p:cNvPicPr>
          <p:nvPr>
            <p:ph type="pic" sz="quarter" idx="13"/>
          </p:nvPr>
        </p:nvPicPr>
        <p:blipFill>
          <a:blip r:embed="rId2"/>
          <a:srcRect l="36780" r="36780"/>
          <a:stretch/>
        </p:blipFill>
        <p:spPr/>
      </p:pic>
      <p:pic>
        <p:nvPicPr>
          <p:cNvPr id="14" name="Picture 14" descr="Free Images : nature, field, farm, lawn, meadow, prairie, sunlight ...">
            <a:extLst>
              <a:ext uri="{FF2B5EF4-FFF2-40B4-BE49-F238E27FC236}">
                <a16:creationId xmlns="" xmlns:a16="http://schemas.microsoft.com/office/drawing/2014/main" id="{9CF8C857-D6FF-CFA2-E9AB-FFF1E2C1C463}"/>
              </a:ext>
            </a:extLst>
          </p:cNvPr>
          <p:cNvPicPr>
            <a:picLocks noGrp="1" noChangeAspect="1"/>
          </p:cNvPicPr>
          <p:nvPr>
            <p:ph type="pic" sz="quarter" idx="14"/>
          </p:nvPr>
        </p:nvPicPr>
        <p:blipFill>
          <a:blip r:embed="rId3"/>
          <a:srcRect l="35283" r="35283"/>
          <a:stretch/>
        </p:blipFill>
        <p:spPr>
          <a:xfrm>
            <a:off x="9144296" y="129397"/>
            <a:ext cx="3047704" cy="6857999"/>
          </a:xfrm>
        </p:spPr>
      </p:pic>
      <p:sp>
        <p:nvSpPr>
          <p:cNvPr id="7" name="Slide Number Placeholder 6">
            <a:extLst>
              <a:ext uri="{FF2B5EF4-FFF2-40B4-BE49-F238E27FC236}">
                <a16:creationId xmlns="" xmlns:a16="http://schemas.microsoft.com/office/drawing/2014/main" id="{3B680231-600F-9808-BDA5-DAF254E64AF2}"/>
              </a:ext>
            </a:extLst>
          </p:cNvPr>
          <p:cNvSpPr>
            <a:spLocks noGrp="1"/>
          </p:cNvSpPr>
          <p:nvPr>
            <p:ph type="sldNum" sz="quarter" idx="12"/>
          </p:nvPr>
        </p:nvSpPr>
        <p:spPr/>
        <p:txBody>
          <a:bodyPr/>
          <a:lstStyle/>
          <a:p>
            <a:pPr algn="ctr"/>
            <a:fld id="{FAEF9944-A4F6-4C59-AEBD-678D6480B8EA}" type="slidenum">
              <a:rPr lang="en-US" dirty="0" smtClean="0"/>
              <a:pPr algn="ctr"/>
              <a:t>9</a:t>
            </a:fld>
            <a:endParaRPr lang="en-US" dirty="0"/>
          </a:p>
        </p:txBody>
      </p:sp>
      <p:pic>
        <p:nvPicPr>
          <p:cNvPr id="12" name="Picture 12" descr="Diagram, schematic&#10;&#10;Description automatically generated">
            <a:extLst>
              <a:ext uri="{FF2B5EF4-FFF2-40B4-BE49-F238E27FC236}">
                <a16:creationId xmlns="" xmlns:a16="http://schemas.microsoft.com/office/drawing/2014/main" id="{983EFCA6-1B1A-1CA0-70C1-22837C42293C}"/>
              </a:ext>
            </a:extLst>
          </p:cNvPr>
          <p:cNvPicPr>
            <a:picLocks noGrp="1" noChangeAspect="1"/>
          </p:cNvPicPr>
          <p:nvPr>
            <p:ph idx="1"/>
          </p:nvPr>
        </p:nvPicPr>
        <p:blipFill>
          <a:blip r:embed="rId4"/>
          <a:stretch>
            <a:fillRect/>
          </a:stretch>
        </p:blipFill>
        <p:spPr>
          <a:xfrm>
            <a:off x="1827772" y="2084891"/>
            <a:ext cx="7788717" cy="4540704"/>
          </a:xfrm>
        </p:spPr>
      </p:pic>
    </p:spTree>
    <p:extLst>
      <p:ext uri="{BB962C8B-B14F-4D97-AF65-F5344CB8AC3E}">
        <p14:creationId xmlns="" xmlns:p14="http://schemas.microsoft.com/office/powerpoint/2010/main" val="25287567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C500F6-3E43-4957-9FD0-41C325FF99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E4B384-4380-4734-8269-C03B3009E6C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65DBD5D0-5490-4B07-8DF8-CA162FDDE6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TotalTime>
  <Words>216</Words>
  <Application>Microsoft Office PowerPoint</Application>
  <PresentationFormat>Custom</PresentationFormat>
  <Paragraphs>90</Paragraphs>
  <Slides>23</Slides>
  <Notes>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SketchLinesVTI</vt:lpstr>
      <vt:lpstr>CROP RECOMMENDATION SYSTEM</vt:lpstr>
      <vt:lpstr>Team </vt:lpstr>
      <vt:lpstr>CONTENTS</vt:lpstr>
      <vt:lpstr> INTRODUCTION</vt:lpstr>
      <vt:lpstr>PROBLEM FORMULATION</vt:lpstr>
      <vt:lpstr>PROPOSED METHODOLOGY</vt:lpstr>
      <vt:lpstr>Slide 7</vt:lpstr>
      <vt:lpstr>LOGISTIC REGRESSION</vt:lpstr>
      <vt:lpstr>SUPPORT VECTOR MACHINE</vt:lpstr>
      <vt:lpstr>NAIVE BAYES </vt:lpstr>
      <vt:lpstr>DECISION TREE </vt:lpstr>
      <vt:lpstr>RANDOM FOREST</vt:lpstr>
      <vt:lpstr>Slide 13</vt:lpstr>
      <vt:lpstr>ACCURACY COMPARISION</vt:lpstr>
      <vt:lpstr>MAKING PREDICTION</vt:lpstr>
      <vt:lpstr>DEPLOYMENT</vt:lpstr>
      <vt:lpstr>Slide 17</vt:lpstr>
      <vt:lpstr>Slide 18</vt:lpstr>
      <vt:lpstr>Slide 19</vt:lpstr>
      <vt:lpstr>Slide 20</vt:lpstr>
      <vt:lpstr>CONCLUSION</vt:lpstr>
      <vt:lpstr>FUTURE SCOPE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Dell</cp:lastModifiedBy>
  <cp:revision>688</cp:revision>
  <dcterms:created xsi:type="dcterms:W3CDTF">2023-05-18T10:36:38Z</dcterms:created>
  <dcterms:modified xsi:type="dcterms:W3CDTF">2023-05-19T07:15:29Z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